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58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7417-D196-4F63-BE26-1C04EFA574DF}" type="datetimeFigureOut">
              <a:rPr lang="en-IN" smtClean="0"/>
              <a:t>15-07-2013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FC05D-4540-42D9-A2D3-22D334F245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6135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7417-D196-4F63-BE26-1C04EFA574DF}" type="datetimeFigureOut">
              <a:rPr lang="en-IN" smtClean="0"/>
              <a:t>15-07-2013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FC05D-4540-42D9-A2D3-22D334F245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7645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7417-D196-4F63-BE26-1C04EFA574DF}" type="datetimeFigureOut">
              <a:rPr lang="en-IN" smtClean="0"/>
              <a:t>15-07-2013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FC05D-4540-42D9-A2D3-22D334F245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3435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7417-D196-4F63-BE26-1C04EFA574DF}" type="datetimeFigureOut">
              <a:rPr lang="en-IN" smtClean="0"/>
              <a:t>15-07-2013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FC05D-4540-42D9-A2D3-22D334F245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74374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7417-D196-4F63-BE26-1C04EFA574DF}" type="datetimeFigureOut">
              <a:rPr lang="en-IN" smtClean="0"/>
              <a:t>15-07-2013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FC05D-4540-42D9-A2D3-22D334F245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95003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7417-D196-4F63-BE26-1C04EFA574DF}" type="datetimeFigureOut">
              <a:rPr lang="en-IN" smtClean="0"/>
              <a:t>15-07-2013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FC05D-4540-42D9-A2D3-22D334F245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32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7417-D196-4F63-BE26-1C04EFA574DF}" type="datetimeFigureOut">
              <a:rPr lang="en-IN" smtClean="0"/>
              <a:t>15-07-2013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FC05D-4540-42D9-A2D3-22D334F245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8890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7417-D196-4F63-BE26-1C04EFA574DF}" type="datetimeFigureOut">
              <a:rPr lang="en-IN" smtClean="0"/>
              <a:t>15-07-2013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FC05D-4540-42D9-A2D3-22D334F245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76043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7417-D196-4F63-BE26-1C04EFA574DF}" type="datetimeFigureOut">
              <a:rPr lang="en-IN" smtClean="0"/>
              <a:t>15-07-2013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FC05D-4540-42D9-A2D3-22D334F245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40553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7417-D196-4F63-BE26-1C04EFA574DF}" type="datetimeFigureOut">
              <a:rPr lang="en-IN" smtClean="0"/>
              <a:t>15-07-2013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FC05D-4540-42D9-A2D3-22D334F245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95588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7417-D196-4F63-BE26-1C04EFA574DF}" type="datetimeFigureOut">
              <a:rPr lang="en-IN" smtClean="0"/>
              <a:t>15-07-2013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FC05D-4540-42D9-A2D3-22D334F245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78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07417-D196-4F63-BE26-1C04EFA574DF}" type="datetimeFigureOut">
              <a:rPr lang="en-IN" smtClean="0"/>
              <a:t>15-07-2013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FC05D-4540-42D9-A2D3-22D334F245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4523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17.xml"/><Relationship Id="rId13" Type="http://schemas.openxmlformats.org/officeDocument/2006/relationships/slide" Target="slide14.xml"/><Relationship Id="rId18" Type="http://schemas.openxmlformats.org/officeDocument/2006/relationships/slide" Target="slide5.xml"/><Relationship Id="rId3" Type="http://schemas.openxmlformats.org/officeDocument/2006/relationships/slide" Target="slide10.xml"/><Relationship Id="rId21" Type="http://schemas.openxmlformats.org/officeDocument/2006/relationships/slide" Target="slide27.xml"/><Relationship Id="rId7" Type="http://schemas.openxmlformats.org/officeDocument/2006/relationships/slide" Target="slide18.xml"/><Relationship Id="rId12" Type="http://schemas.openxmlformats.org/officeDocument/2006/relationships/slide" Target="slide13.xml"/><Relationship Id="rId17" Type="http://schemas.openxmlformats.org/officeDocument/2006/relationships/slide" Target="slide19.xml"/><Relationship Id="rId2" Type="http://schemas.openxmlformats.org/officeDocument/2006/relationships/slide" Target="slide2.xml"/><Relationship Id="rId16" Type="http://schemas.openxmlformats.org/officeDocument/2006/relationships/slide" Target="slide4.xml"/><Relationship Id="rId20" Type="http://schemas.openxmlformats.org/officeDocument/2006/relationships/slide" Target="slide2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2.xml"/><Relationship Id="rId11" Type="http://schemas.openxmlformats.org/officeDocument/2006/relationships/slide" Target="slide11.xml"/><Relationship Id="rId24" Type="http://schemas.openxmlformats.org/officeDocument/2006/relationships/slide" Target="slide7.xml"/><Relationship Id="rId5" Type="http://schemas.openxmlformats.org/officeDocument/2006/relationships/slide" Target="slide16.xml"/><Relationship Id="rId15" Type="http://schemas.openxmlformats.org/officeDocument/2006/relationships/slide" Target="slide15.xml"/><Relationship Id="rId23" Type="http://schemas.openxmlformats.org/officeDocument/2006/relationships/slide" Target="slide25.xml"/><Relationship Id="rId10" Type="http://schemas.openxmlformats.org/officeDocument/2006/relationships/slide" Target="slide22.xml"/><Relationship Id="rId19" Type="http://schemas.openxmlformats.org/officeDocument/2006/relationships/slide" Target="slide23.xml"/><Relationship Id="rId4" Type="http://schemas.openxmlformats.org/officeDocument/2006/relationships/slide" Target="slide3.xml"/><Relationship Id="rId9" Type="http://schemas.openxmlformats.org/officeDocument/2006/relationships/slide" Target="slide21.xml"/><Relationship Id="rId14" Type="http://schemas.openxmlformats.org/officeDocument/2006/relationships/slide" Target="slide20.xml"/><Relationship Id="rId22" Type="http://schemas.openxmlformats.org/officeDocument/2006/relationships/slide" Target="slide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slide" Target="slide11.xml"/><Relationship Id="rId7" Type="http://schemas.openxmlformats.org/officeDocument/2006/relationships/slide" Target="slide10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11" Type="http://schemas.openxmlformats.org/officeDocument/2006/relationships/slide" Target="slide4.xml"/><Relationship Id="rId5" Type="http://schemas.openxmlformats.org/officeDocument/2006/relationships/slide" Target="slide9.xml"/><Relationship Id="rId10" Type="http://schemas.openxmlformats.org/officeDocument/2006/relationships/slide" Target="slide6.xml"/><Relationship Id="rId4" Type="http://schemas.openxmlformats.org/officeDocument/2006/relationships/slide" Target="slide5.xml"/><Relationship Id="rId9" Type="http://schemas.openxmlformats.org/officeDocument/2006/relationships/slide" Target="slide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slide" Target="slide12.xml"/><Relationship Id="rId7" Type="http://schemas.openxmlformats.org/officeDocument/2006/relationships/slide" Target="slide10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5" Type="http://schemas.openxmlformats.org/officeDocument/2006/relationships/slide" Target="slide9.xml"/><Relationship Id="rId10" Type="http://schemas.openxmlformats.org/officeDocument/2006/relationships/slide" Target="slide5.xml"/><Relationship Id="rId4" Type="http://schemas.openxmlformats.org/officeDocument/2006/relationships/slide" Target="slide4.xml"/><Relationship Id="rId9" Type="http://schemas.openxmlformats.org/officeDocument/2006/relationships/slide" Target="slide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slide" Target="slide13.xml"/><Relationship Id="rId7" Type="http://schemas.openxmlformats.org/officeDocument/2006/relationships/slide" Target="slide9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5" Type="http://schemas.openxmlformats.org/officeDocument/2006/relationships/slide" Target="slide10.xml"/><Relationship Id="rId10" Type="http://schemas.openxmlformats.org/officeDocument/2006/relationships/slide" Target="slide6.xml"/><Relationship Id="rId4" Type="http://schemas.openxmlformats.org/officeDocument/2006/relationships/slide" Target="slide4.xml"/><Relationship Id="rId9" Type="http://schemas.openxmlformats.org/officeDocument/2006/relationships/slide" Target="slide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14.xml"/><Relationship Id="rId7" Type="http://schemas.openxmlformats.org/officeDocument/2006/relationships/slide" Target="slide10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5" Type="http://schemas.openxmlformats.org/officeDocument/2006/relationships/slide" Target="slide9.xml"/><Relationship Id="rId10" Type="http://schemas.openxmlformats.org/officeDocument/2006/relationships/slide" Target="slide6.xml"/><Relationship Id="rId4" Type="http://schemas.openxmlformats.org/officeDocument/2006/relationships/slide" Target="slide3.xml"/><Relationship Id="rId9" Type="http://schemas.openxmlformats.org/officeDocument/2006/relationships/slide" Target="slide5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15.xml"/><Relationship Id="rId7" Type="http://schemas.openxmlformats.org/officeDocument/2006/relationships/slide" Target="slide10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9.xml"/><Relationship Id="rId5" Type="http://schemas.openxmlformats.org/officeDocument/2006/relationships/slide" Target="slide8.xml"/><Relationship Id="rId10" Type="http://schemas.openxmlformats.org/officeDocument/2006/relationships/slide" Target="slide5.xml"/><Relationship Id="rId4" Type="http://schemas.openxmlformats.org/officeDocument/2006/relationships/slide" Target="slide3.xml"/><Relationship Id="rId9" Type="http://schemas.openxmlformats.org/officeDocument/2006/relationships/slide" Target="slide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slide" Target="slide16.xml"/><Relationship Id="rId7" Type="http://schemas.openxmlformats.org/officeDocument/2006/relationships/slide" Target="slide8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9.xml"/><Relationship Id="rId5" Type="http://schemas.openxmlformats.org/officeDocument/2006/relationships/slide" Target="slide10.xml"/><Relationship Id="rId10" Type="http://schemas.openxmlformats.org/officeDocument/2006/relationships/slide" Target="slide4.xml"/><Relationship Id="rId4" Type="http://schemas.openxmlformats.org/officeDocument/2006/relationships/slide" Target="slide3.xml"/><Relationship Id="rId9" Type="http://schemas.openxmlformats.org/officeDocument/2006/relationships/slide" Target="slide6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slide" Target="slide17.xml"/><Relationship Id="rId7" Type="http://schemas.openxmlformats.org/officeDocument/2006/relationships/slide" Target="slide9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5" Type="http://schemas.openxmlformats.org/officeDocument/2006/relationships/slide" Target="slide8.xml"/><Relationship Id="rId10" Type="http://schemas.openxmlformats.org/officeDocument/2006/relationships/slide" Target="slide6.xml"/><Relationship Id="rId4" Type="http://schemas.openxmlformats.org/officeDocument/2006/relationships/slide" Target="slide4.xml"/><Relationship Id="rId9" Type="http://schemas.openxmlformats.org/officeDocument/2006/relationships/slide" Target="slide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slide" Target="slide18.xml"/><Relationship Id="rId7" Type="http://schemas.openxmlformats.org/officeDocument/2006/relationships/slide" Target="slide9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5" Type="http://schemas.openxmlformats.org/officeDocument/2006/relationships/slide" Target="slide8.xml"/><Relationship Id="rId10" Type="http://schemas.openxmlformats.org/officeDocument/2006/relationships/slide" Target="slide5.xml"/><Relationship Id="rId4" Type="http://schemas.openxmlformats.org/officeDocument/2006/relationships/slide" Target="slide6.xml"/><Relationship Id="rId9" Type="http://schemas.openxmlformats.org/officeDocument/2006/relationships/slide" Target="slide4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slide" Target="slide19.xml"/><Relationship Id="rId7" Type="http://schemas.openxmlformats.org/officeDocument/2006/relationships/slide" Target="slide8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5" Type="http://schemas.openxmlformats.org/officeDocument/2006/relationships/slide" Target="slide9.xml"/><Relationship Id="rId10" Type="http://schemas.openxmlformats.org/officeDocument/2006/relationships/slide" Target="slide3.xml"/><Relationship Id="rId4" Type="http://schemas.openxmlformats.org/officeDocument/2006/relationships/slide" Target="slide5.xml"/><Relationship Id="rId9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13" Type="http://schemas.openxmlformats.org/officeDocument/2006/relationships/slide" Target="slide18.xml"/><Relationship Id="rId18" Type="http://schemas.openxmlformats.org/officeDocument/2006/relationships/slide" Target="slide21.xml"/><Relationship Id="rId26" Type="http://schemas.openxmlformats.org/officeDocument/2006/relationships/slide" Target="slide24.xml"/><Relationship Id="rId3" Type="http://schemas.openxmlformats.org/officeDocument/2006/relationships/slide" Target="slide3.xml"/><Relationship Id="rId21" Type="http://schemas.openxmlformats.org/officeDocument/2006/relationships/slide" Target="slide4.xml"/><Relationship Id="rId7" Type="http://schemas.openxmlformats.org/officeDocument/2006/relationships/slide" Target="slide15.xml"/><Relationship Id="rId12" Type="http://schemas.openxmlformats.org/officeDocument/2006/relationships/slide" Target="slide13.xml"/><Relationship Id="rId17" Type="http://schemas.openxmlformats.org/officeDocument/2006/relationships/slide" Target="slide22.xml"/><Relationship Id="rId25" Type="http://schemas.openxmlformats.org/officeDocument/2006/relationships/slide" Target="slide27.xml"/><Relationship Id="rId2" Type="http://schemas.openxmlformats.org/officeDocument/2006/relationships/slide" Target="slide2.xml"/><Relationship Id="rId16" Type="http://schemas.openxmlformats.org/officeDocument/2006/relationships/slide" Target="slide19.xml"/><Relationship Id="rId20" Type="http://schemas.openxmlformats.org/officeDocument/2006/relationships/slide" Target="slide10.xml"/><Relationship Id="rId29" Type="http://schemas.openxmlformats.org/officeDocument/2006/relationships/slide" Target="slide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1.xml"/><Relationship Id="rId11" Type="http://schemas.openxmlformats.org/officeDocument/2006/relationships/slide" Target="slide16.xml"/><Relationship Id="rId24" Type="http://schemas.openxmlformats.org/officeDocument/2006/relationships/slide" Target="slide23.xml"/><Relationship Id="rId5" Type="http://schemas.openxmlformats.org/officeDocument/2006/relationships/slide" Target="slide20.xml"/><Relationship Id="rId15" Type="http://schemas.openxmlformats.org/officeDocument/2006/relationships/slide" Target="slide28.xml"/><Relationship Id="rId23" Type="http://schemas.openxmlformats.org/officeDocument/2006/relationships/slide" Target="slide5.xml"/><Relationship Id="rId28" Type="http://schemas.openxmlformats.org/officeDocument/2006/relationships/slide" Target="slide25.xml"/><Relationship Id="rId10" Type="http://schemas.openxmlformats.org/officeDocument/2006/relationships/slide" Target="slide17.xml"/><Relationship Id="rId19" Type="http://schemas.openxmlformats.org/officeDocument/2006/relationships/slide" Target="slide9.xml"/><Relationship Id="rId4" Type="http://schemas.openxmlformats.org/officeDocument/2006/relationships/slide" Target="slide8.xml"/><Relationship Id="rId9" Type="http://schemas.openxmlformats.org/officeDocument/2006/relationships/slide" Target="slide12.xml"/><Relationship Id="rId14" Type="http://schemas.openxmlformats.org/officeDocument/2006/relationships/slide" Target="slide26.xml"/><Relationship Id="rId22" Type="http://schemas.openxmlformats.org/officeDocument/2006/relationships/slide" Target="slide29.xml"/><Relationship Id="rId27" Type="http://schemas.openxmlformats.org/officeDocument/2006/relationships/slide" Target="slide6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20.xml"/><Relationship Id="rId7" Type="http://schemas.openxmlformats.org/officeDocument/2006/relationships/slide" Target="slide10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9.xml"/><Relationship Id="rId5" Type="http://schemas.openxmlformats.org/officeDocument/2006/relationships/slide" Target="slide8.xml"/><Relationship Id="rId4" Type="http://schemas.openxmlformats.org/officeDocument/2006/relationships/slide" Target="slide3.xml"/><Relationship Id="rId9" Type="http://schemas.openxmlformats.org/officeDocument/2006/relationships/slide" Target="slide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21.xml"/><Relationship Id="rId7" Type="http://schemas.openxmlformats.org/officeDocument/2006/relationships/slide" Target="slide8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5" Type="http://schemas.openxmlformats.org/officeDocument/2006/relationships/slide" Target="slide9.xml"/><Relationship Id="rId4" Type="http://schemas.openxmlformats.org/officeDocument/2006/relationships/slide" Target="slide3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22.xml"/><Relationship Id="rId7" Type="http://schemas.openxmlformats.org/officeDocument/2006/relationships/slide" Target="slide8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5" Type="http://schemas.openxmlformats.org/officeDocument/2006/relationships/slide" Target="slide9.xml"/><Relationship Id="rId4" Type="http://schemas.openxmlformats.org/officeDocument/2006/relationships/slide" Target="slide3.xml"/><Relationship Id="rId9" Type="http://schemas.openxmlformats.org/officeDocument/2006/relationships/slide" Target="slide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7" Type="http://schemas.openxmlformats.org/officeDocument/2006/relationships/slide" Target="slide8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9.xml"/><Relationship Id="rId5" Type="http://schemas.openxmlformats.org/officeDocument/2006/relationships/slide" Target="slide10.xml"/><Relationship Id="rId4" Type="http://schemas.openxmlformats.org/officeDocument/2006/relationships/slide" Target="slide5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slide" Target="slide24.xml"/><Relationship Id="rId7" Type="http://schemas.openxmlformats.org/officeDocument/2006/relationships/slide" Target="slide9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5" Type="http://schemas.openxmlformats.org/officeDocument/2006/relationships/slide" Target="slide8.xml"/><Relationship Id="rId4" Type="http://schemas.openxmlformats.org/officeDocument/2006/relationships/slide" Target="slide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7" Type="http://schemas.openxmlformats.org/officeDocument/2006/relationships/slide" Target="slide10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5" Type="http://schemas.openxmlformats.org/officeDocument/2006/relationships/slide" Target="slide9.xml"/><Relationship Id="rId4" Type="http://schemas.openxmlformats.org/officeDocument/2006/relationships/slide" Target="slide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9.xml"/><Relationship Id="rId5" Type="http://schemas.openxmlformats.org/officeDocument/2006/relationships/slide" Target="slide8.xml"/><Relationship Id="rId4" Type="http://schemas.openxmlformats.org/officeDocument/2006/relationships/slide" Target="slide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7" Type="http://schemas.openxmlformats.org/officeDocument/2006/relationships/slide" Target="slide9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5" Type="http://schemas.openxmlformats.org/officeDocument/2006/relationships/slide" Target="slide8.xml"/><Relationship Id="rId4" Type="http://schemas.openxmlformats.org/officeDocument/2006/relationships/slide" Target="slide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9.xml"/><Relationship Id="rId5" Type="http://schemas.openxmlformats.org/officeDocument/2006/relationships/slide" Target="slide8.xml"/><Relationship Id="rId4" Type="http://schemas.openxmlformats.org/officeDocument/2006/relationships/slide" Target="slide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5" Type="http://schemas.openxmlformats.org/officeDocument/2006/relationships/slide" Target="slide8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13" Type="http://schemas.openxmlformats.org/officeDocument/2006/relationships/slide" Target="slide18.xml"/><Relationship Id="rId18" Type="http://schemas.openxmlformats.org/officeDocument/2006/relationships/slide" Target="slide21.xml"/><Relationship Id="rId3" Type="http://schemas.openxmlformats.org/officeDocument/2006/relationships/slide" Target="slide3.xml"/><Relationship Id="rId7" Type="http://schemas.openxmlformats.org/officeDocument/2006/relationships/slide" Target="slide15.xml"/><Relationship Id="rId12" Type="http://schemas.openxmlformats.org/officeDocument/2006/relationships/slide" Target="slide13.xml"/><Relationship Id="rId17" Type="http://schemas.openxmlformats.org/officeDocument/2006/relationships/slide" Target="slide22.xml"/><Relationship Id="rId2" Type="http://schemas.openxmlformats.org/officeDocument/2006/relationships/slide" Target="slide2.xml"/><Relationship Id="rId16" Type="http://schemas.openxmlformats.org/officeDocument/2006/relationships/slide" Target="slide19.xml"/><Relationship Id="rId20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1.xml"/><Relationship Id="rId11" Type="http://schemas.openxmlformats.org/officeDocument/2006/relationships/slide" Target="slide16.xml"/><Relationship Id="rId5" Type="http://schemas.openxmlformats.org/officeDocument/2006/relationships/slide" Target="slide20.xml"/><Relationship Id="rId15" Type="http://schemas.openxmlformats.org/officeDocument/2006/relationships/slide" Target="slide28.xml"/><Relationship Id="rId10" Type="http://schemas.openxmlformats.org/officeDocument/2006/relationships/slide" Target="slide17.xml"/><Relationship Id="rId19" Type="http://schemas.openxmlformats.org/officeDocument/2006/relationships/slide" Target="slide9.xml"/><Relationship Id="rId4" Type="http://schemas.openxmlformats.org/officeDocument/2006/relationships/slide" Target="slide8.xml"/><Relationship Id="rId9" Type="http://schemas.openxmlformats.org/officeDocument/2006/relationships/slide" Target="slide12.xml"/><Relationship Id="rId14" Type="http://schemas.openxmlformats.org/officeDocument/2006/relationships/slide" Target="slide2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13" Type="http://schemas.openxmlformats.org/officeDocument/2006/relationships/slide" Target="slide22.xml"/><Relationship Id="rId18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13.xml"/><Relationship Id="rId12" Type="http://schemas.openxmlformats.org/officeDocument/2006/relationships/slide" Target="slide12.xml"/><Relationship Id="rId17" Type="http://schemas.openxmlformats.org/officeDocument/2006/relationships/slide" Target="slide29.xml"/><Relationship Id="rId2" Type="http://schemas.openxmlformats.org/officeDocument/2006/relationships/slide" Target="slide2.xml"/><Relationship Id="rId16" Type="http://schemas.openxmlformats.org/officeDocument/2006/relationships/slide" Target="slide18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5.xml"/><Relationship Id="rId11" Type="http://schemas.openxmlformats.org/officeDocument/2006/relationships/slide" Target="slide20.xml"/><Relationship Id="rId5" Type="http://schemas.openxmlformats.org/officeDocument/2006/relationships/slide" Target="slide17.xml"/><Relationship Id="rId15" Type="http://schemas.openxmlformats.org/officeDocument/2006/relationships/slide" Target="slide19.xml"/><Relationship Id="rId10" Type="http://schemas.openxmlformats.org/officeDocument/2006/relationships/slide" Target="slide11.xml"/><Relationship Id="rId19" Type="http://schemas.openxmlformats.org/officeDocument/2006/relationships/slide" Target="slide10.xml"/><Relationship Id="rId4" Type="http://schemas.openxmlformats.org/officeDocument/2006/relationships/slide" Target="slide8.xml"/><Relationship Id="rId9" Type="http://schemas.openxmlformats.org/officeDocument/2006/relationships/slide" Target="slide14.xml"/><Relationship Id="rId14" Type="http://schemas.openxmlformats.org/officeDocument/2006/relationships/slide" Target="slide2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23.xml"/><Relationship Id="rId13" Type="http://schemas.openxmlformats.org/officeDocument/2006/relationships/slide" Target="slide15.xml"/><Relationship Id="rId3" Type="http://schemas.openxmlformats.org/officeDocument/2006/relationships/slide" Target="slide5.xml"/><Relationship Id="rId7" Type="http://schemas.openxmlformats.org/officeDocument/2006/relationships/slide" Target="slide14.xml"/><Relationship Id="rId12" Type="http://schemas.openxmlformats.org/officeDocument/2006/relationships/slide" Target="slide18.xml"/><Relationship Id="rId17" Type="http://schemas.openxmlformats.org/officeDocument/2006/relationships/slide" Target="slide8.xml"/><Relationship Id="rId2" Type="http://schemas.openxmlformats.org/officeDocument/2006/relationships/slide" Target="slide2.xml"/><Relationship Id="rId16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9.xml"/><Relationship Id="rId11" Type="http://schemas.openxmlformats.org/officeDocument/2006/relationships/slide" Target="slide17.xml"/><Relationship Id="rId5" Type="http://schemas.openxmlformats.org/officeDocument/2006/relationships/slide" Target="slide11.xml"/><Relationship Id="rId15" Type="http://schemas.openxmlformats.org/officeDocument/2006/relationships/slide" Target="slide24.xml"/><Relationship Id="rId10" Type="http://schemas.openxmlformats.org/officeDocument/2006/relationships/slide" Target="slide16.xml"/><Relationship Id="rId4" Type="http://schemas.openxmlformats.org/officeDocument/2006/relationships/slide" Target="slide9.xml"/><Relationship Id="rId9" Type="http://schemas.openxmlformats.org/officeDocument/2006/relationships/slide" Target="slide12.xml"/><Relationship Id="rId14" Type="http://schemas.openxmlformats.org/officeDocument/2006/relationships/slide" Target="slide2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13" Type="http://schemas.openxmlformats.org/officeDocument/2006/relationships/slide" Target="slide24.xml"/><Relationship Id="rId18" Type="http://schemas.openxmlformats.org/officeDocument/2006/relationships/slide" Target="slide9.xml"/><Relationship Id="rId3" Type="http://schemas.openxmlformats.org/officeDocument/2006/relationships/slide" Target="slide6.xml"/><Relationship Id="rId7" Type="http://schemas.openxmlformats.org/officeDocument/2006/relationships/slide" Target="slide15.xml"/><Relationship Id="rId12" Type="http://schemas.openxmlformats.org/officeDocument/2006/relationships/slide" Target="slide11.xml"/><Relationship Id="rId17" Type="http://schemas.openxmlformats.org/officeDocument/2006/relationships/slide" Target="slide10.xml"/><Relationship Id="rId2" Type="http://schemas.openxmlformats.org/officeDocument/2006/relationships/slide" Target="slide2.xml"/><Relationship Id="rId16" Type="http://schemas.openxmlformats.org/officeDocument/2006/relationships/slide" Target="slide16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9.xml"/><Relationship Id="rId11" Type="http://schemas.openxmlformats.org/officeDocument/2006/relationships/slide" Target="slide17.xml"/><Relationship Id="rId5" Type="http://schemas.openxmlformats.org/officeDocument/2006/relationships/slide" Target="slide18.xml"/><Relationship Id="rId15" Type="http://schemas.openxmlformats.org/officeDocument/2006/relationships/slide" Target="slide13.xml"/><Relationship Id="rId10" Type="http://schemas.openxmlformats.org/officeDocument/2006/relationships/slide" Target="slide22.xml"/><Relationship Id="rId4" Type="http://schemas.openxmlformats.org/officeDocument/2006/relationships/slide" Target="slide8.xml"/><Relationship Id="rId9" Type="http://schemas.openxmlformats.org/officeDocument/2006/relationships/slide" Target="slide25.xml"/><Relationship Id="rId14" Type="http://schemas.openxmlformats.org/officeDocument/2006/relationships/slide" Target="slide1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slide" Target="slide7.xml"/><Relationship Id="rId7" Type="http://schemas.openxmlformats.org/officeDocument/2006/relationships/slide" Target="slide1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0.xml"/><Relationship Id="rId5" Type="http://schemas.openxmlformats.org/officeDocument/2006/relationships/slide" Target="slide11.xml"/><Relationship Id="rId4" Type="http://schemas.openxmlformats.org/officeDocument/2006/relationships/slide" Target="slide9.xml"/><Relationship Id="rId9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13" Type="http://schemas.openxmlformats.org/officeDocument/2006/relationships/slide" Target="slide18.xml"/><Relationship Id="rId18" Type="http://schemas.openxmlformats.org/officeDocument/2006/relationships/slide" Target="slide21.xml"/><Relationship Id="rId26" Type="http://schemas.openxmlformats.org/officeDocument/2006/relationships/slide" Target="slide25.xml"/><Relationship Id="rId3" Type="http://schemas.openxmlformats.org/officeDocument/2006/relationships/slide" Target="slide8.xml"/><Relationship Id="rId21" Type="http://schemas.openxmlformats.org/officeDocument/2006/relationships/slide" Target="slide5.xml"/><Relationship Id="rId7" Type="http://schemas.openxmlformats.org/officeDocument/2006/relationships/slide" Target="slide15.xml"/><Relationship Id="rId12" Type="http://schemas.openxmlformats.org/officeDocument/2006/relationships/slide" Target="slide13.xml"/><Relationship Id="rId17" Type="http://schemas.openxmlformats.org/officeDocument/2006/relationships/slide" Target="slide22.xml"/><Relationship Id="rId25" Type="http://schemas.openxmlformats.org/officeDocument/2006/relationships/slide" Target="slide6.xml"/><Relationship Id="rId2" Type="http://schemas.openxmlformats.org/officeDocument/2006/relationships/slide" Target="slide2.xml"/><Relationship Id="rId16" Type="http://schemas.openxmlformats.org/officeDocument/2006/relationships/slide" Target="slide19.xml"/><Relationship Id="rId20" Type="http://schemas.openxmlformats.org/officeDocument/2006/relationships/slide" Target="slide2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1.xml"/><Relationship Id="rId11" Type="http://schemas.openxmlformats.org/officeDocument/2006/relationships/slide" Target="slide16.xml"/><Relationship Id="rId24" Type="http://schemas.openxmlformats.org/officeDocument/2006/relationships/slide" Target="slide23.xml"/><Relationship Id="rId5" Type="http://schemas.openxmlformats.org/officeDocument/2006/relationships/slide" Target="slide20.xml"/><Relationship Id="rId15" Type="http://schemas.openxmlformats.org/officeDocument/2006/relationships/slide" Target="slide28.xml"/><Relationship Id="rId23" Type="http://schemas.openxmlformats.org/officeDocument/2006/relationships/slide" Target="slide27.xml"/><Relationship Id="rId10" Type="http://schemas.openxmlformats.org/officeDocument/2006/relationships/slide" Target="slide17.xml"/><Relationship Id="rId19" Type="http://schemas.openxmlformats.org/officeDocument/2006/relationships/slide" Target="slide4.xml"/><Relationship Id="rId4" Type="http://schemas.openxmlformats.org/officeDocument/2006/relationships/slide" Target="slide3.xml"/><Relationship Id="rId9" Type="http://schemas.openxmlformats.org/officeDocument/2006/relationships/slide" Target="slide12.xml"/><Relationship Id="rId14" Type="http://schemas.openxmlformats.org/officeDocument/2006/relationships/slide" Target="slide26.xml"/><Relationship Id="rId22" Type="http://schemas.openxmlformats.org/officeDocument/2006/relationships/slide" Target="slide24.xml"/><Relationship Id="rId27" Type="http://schemas.openxmlformats.org/officeDocument/2006/relationships/slide" Target="slide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21.xml"/><Relationship Id="rId13" Type="http://schemas.openxmlformats.org/officeDocument/2006/relationships/slide" Target="slide26.xml"/><Relationship Id="rId18" Type="http://schemas.openxmlformats.org/officeDocument/2006/relationships/slide" Target="slide11.xml"/><Relationship Id="rId26" Type="http://schemas.openxmlformats.org/officeDocument/2006/relationships/slide" Target="slide7.xml"/><Relationship Id="rId3" Type="http://schemas.openxmlformats.org/officeDocument/2006/relationships/slide" Target="slide9.xml"/><Relationship Id="rId21" Type="http://schemas.openxmlformats.org/officeDocument/2006/relationships/slide" Target="slide27.xml"/><Relationship Id="rId7" Type="http://schemas.openxmlformats.org/officeDocument/2006/relationships/slide" Target="slide22.xml"/><Relationship Id="rId12" Type="http://schemas.openxmlformats.org/officeDocument/2006/relationships/slide" Target="slide19.xml"/><Relationship Id="rId17" Type="http://schemas.openxmlformats.org/officeDocument/2006/relationships/slide" Target="slide12.xml"/><Relationship Id="rId25" Type="http://schemas.openxmlformats.org/officeDocument/2006/relationships/slide" Target="slide25.xml"/><Relationship Id="rId2" Type="http://schemas.openxmlformats.org/officeDocument/2006/relationships/slide" Target="slide2.xml"/><Relationship Id="rId16" Type="http://schemas.openxmlformats.org/officeDocument/2006/relationships/slide" Target="slide28.xml"/><Relationship Id="rId20" Type="http://schemas.openxmlformats.org/officeDocument/2006/relationships/slide" Target="slide2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6.xml"/><Relationship Id="rId11" Type="http://schemas.openxmlformats.org/officeDocument/2006/relationships/slide" Target="slide20.xml"/><Relationship Id="rId24" Type="http://schemas.openxmlformats.org/officeDocument/2006/relationships/slide" Target="slide6.xml"/><Relationship Id="rId5" Type="http://schemas.openxmlformats.org/officeDocument/2006/relationships/slide" Target="slide14.xml"/><Relationship Id="rId15" Type="http://schemas.openxmlformats.org/officeDocument/2006/relationships/slide" Target="slide18.xml"/><Relationship Id="rId23" Type="http://schemas.openxmlformats.org/officeDocument/2006/relationships/slide" Target="slide4.xml"/><Relationship Id="rId10" Type="http://schemas.openxmlformats.org/officeDocument/2006/relationships/slide" Target="slide13.xml"/><Relationship Id="rId19" Type="http://schemas.openxmlformats.org/officeDocument/2006/relationships/slide" Target="slide5.xml"/><Relationship Id="rId4" Type="http://schemas.openxmlformats.org/officeDocument/2006/relationships/slide" Target="slide3.xml"/><Relationship Id="rId9" Type="http://schemas.openxmlformats.org/officeDocument/2006/relationships/slide" Target="slide15.xml"/><Relationship Id="rId14" Type="http://schemas.openxmlformats.org/officeDocument/2006/relationships/slide" Target="slide17.xml"/><Relationship Id="rId22" Type="http://schemas.openxmlformats.org/officeDocument/2006/relationships/slide" Target="slide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12" y="2204864"/>
            <a:ext cx="3178175" cy="318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 Box 50"/>
          <p:cNvSpPr txBox="1">
            <a:spLocks noChangeArrowheads="1"/>
          </p:cNvSpPr>
          <p:nvPr/>
        </p:nvSpPr>
        <p:spPr bwMode="auto">
          <a:xfrm>
            <a:off x="4572000" y="2265341"/>
            <a:ext cx="4464496" cy="417679"/>
          </a:xfrm>
          <a:prstGeom prst="rect">
            <a:avLst/>
          </a:prstGeom>
          <a:noFill/>
          <a:ln w="9525">
            <a:noFill/>
            <a:prstDash val="solid"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eaLnBrk="1" hangingPunct="1">
              <a:buClr>
                <a:srgbClr val="000000"/>
              </a:buClr>
              <a:buSzPct val="100000"/>
              <a:buFont typeface="Franklin Gothic Medium Cond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000" dirty="0" smtClean="0">
                <a:solidFill>
                  <a:srgbClr val="0070C0"/>
                </a:solidFill>
              </a:rPr>
              <a:t>Level 1:	Shows the total opportunities worldwide.</a:t>
            </a:r>
          </a:p>
          <a:p>
            <a:pPr eaLnBrk="1" hangingPunct="1">
              <a:buClr>
                <a:srgbClr val="000000"/>
              </a:buClr>
              <a:buSzPct val="100000"/>
              <a:buFont typeface="Franklin Gothic Medium Cond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000" dirty="0">
                <a:solidFill>
                  <a:srgbClr val="0070C0"/>
                </a:solidFill>
              </a:rPr>
              <a:t>	</a:t>
            </a:r>
            <a:r>
              <a:rPr lang="en-GB" sz="1000" dirty="0" smtClean="0">
                <a:solidFill>
                  <a:srgbClr val="0070C0"/>
                </a:solidFill>
              </a:rPr>
              <a:t>	Size of pie is proportional to size-of-prize. Shown in black </a:t>
            </a:r>
            <a:r>
              <a:rPr lang="en-GB" sz="1000" dirty="0" err="1" smtClean="0">
                <a:solidFill>
                  <a:srgbClr val="0070C0"/>
                </a:solidFill>
              </a:rPr>
              <a:t>color</a:t>
            </a:r>
            <a:r>
              <a:rPr lang="en-GB" sz="1000" dirty="0" smtClean="0">
                <a:solidFill>
                  <a:srgbClr val="0070C0"/>
                </a:solidFill>
              </a:rPr>
              <a:t>.</a:t>
            </a:r>
            <a:endParaRPr lang="en-GB" sz="1000" dirty="0">
              <a:solidFill>
                <a:srgbClr val="0070C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5712" y="764704"/>
            <a:ext cx="4680818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kern="0" dirty="0" smtClean="0">
                <a:latin typeface="Calibri" pitchFamily="34" charset="0"/>
                <a:cs typeface="Calibri" pitchFamily="34" charset="0"/>
              </a:rPr>
              <a:t>Revenue breakup: </a:t>
            </a:r>
            <a:r>
              <a:rPr lang="en-GB" sz="2000" kern="0" dirty="0" smtClean="0">
                <a:latin typeface="Calibri" pitchFamily="34" charset="0"/>
                <a:cs typeface="Calibri" pitchFamily="34" charset="0"/>
              </a:rPr>
              <a:t>How to </a:t>
            </a:r>
            <a:r>
              <a:rPr kumimoji="0" lang="en-GB" sz="20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  <a:cs typeface="Calibri" pitchFamily="34" charset="0"/>
              </a:rPr>
              <a:t>read the</a:t>
            </a:r>
            <a:r>
              <a:rPr kumimoji="0" lang="en-GB" sz="200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  <a:cs typeface="Calibri" pitchFamily="34" charset="0"/>
              </a:rPr>
              <a:t> </a:t>
            </a:r>
            <a:r>
              <a:rPr kumimoji="0" lang="en-GB" sz="20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  <a:cs typeface="Calibri" pitchFamily="34" charset="0"/>
              </a:rPr>
              <a:t>slides</a:t>
            </a:r>
            <a:endParaRPr kumimoji="0" lang="en-GB" sz="20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124320" y="764704"/>
            <a:ext cx="3573247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spcBef>
                <a:spcPts val="3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en-GB" sz="12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The visualization shows the market opportunities across various countries to identify areas of focus. This chart has been built as an </a:t>
            </a:r>
            <a:r>
              <a:rPr lang="en-GB" sz="1200" b="1" i="1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interactive-app</a:t>
            </a:r>
            <a:r>
              <a:rPr lang="en-GB" sz="12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to present the key findings, while letting user click-through and drill-down to a custom view across 4 different levels.</a:t>
            </a:r>
            <a:endParaRPr kumimoji="0" lang="en-GB" sz="12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Text Box 50"/>
          <p:cNvSpPr txBox="1">
            <a:spLocks noChangeArrowheads="1"/>
          </p:cNvSpPr>
          <p:nvPr/>
        </p:nvSpPr>
        <p:spPr bwMode="auto">
          <a:xfrm>
            <a:off x="4572000" y="2696989"/>
            <a:ext cx="4464496" cy="417679"/>
          </a:xfrm>
          <a:prstGeom prst="rect">
            <a:avLst/>
          </a:prstGeom>
          <a:noFill/>
          <a:ln w="9525">
            <a:noFill/>
            <a:prstDash val="solid"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000" dirty="0" smtClean="0">
                <a:solidFill>
                  <a:srgbClr val="0070C0"/>
                </a:solidFill>
              </a:rPr>
              <a:t>Level 2:	Shows the country-wise breakup. Size same as earlier.</a:t>
            </a:r>
          </a:p>
          <a:p>
            <a:pPr>
              <a:buClr>
                <a:srgbClr val="0000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000" dirty="0">
                <a:solidFill>
                  <a:srgbClr val="0070C0"/>
                </a:solidFill>
              </a:rPr>
              <a:t>	</a:t>
            </a:r>
            <a:r>
              <a:rPr lang="en-GB" sz="1000" dirty="0" smtClean="0">
                <a:solidFill>
                  <a:srgbClr val="0070C0"/>
                </a:solidFill>
              </a:rPr>
              <a:t>	Clicking takes user to L2-visual shown </a:t>
            </a:r>
            <a:r>
              <a:rPr lang="en-GB" sz="1000" dirty="0">
                <a:solidFill>
                  <a:srgbClr val="0070C0"/>
                </a:solidFill>
              </a:rPr>
              <a:t>below. Shown in </a:t>
            </a:r>
            <a:r>
              <a:rPr lang="en-GB" sz="1000" dirty="0" smtClean="0">
                <a:solidFill>
                  <a:srgbClr val="0070C0"/>
                </a:solidFill>
              </a:rPr>
              <a:t>green </a:t>
            </a:r>
            <a:r>
              <a:rPr lang="en-GB" sz="1000" dirty="0" err="1">
                <a:solidFill>
                  <a:srgbClr val="0070C0"/>
                </a:solidFill>
              </a:rPr>
              <a:t>color</a:t>
            </a:r>
            <a:r>
              <a:rPr lang="en-GB" sz="1000" dirty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19" name="Text Box 50"/>
          <p:cNvSpPr txBox="1">
            <a:spLocks noChangeArrowheads="1"/>
          </p:cNvSpPr>
          <p:nvPr/>
        </p:nvSpPr>
        <p:spPr bwMode="auto">
          <a:xfrm>
            <a:off x="4572000" y="3128637"/>
            <a:ext cx="4464496" cy="417679"/>
          </a:xfrm>
          <a:prstGeom prst="rect">
            <a:avLst/>
          </a:prstGeom>
          <a:noFill/>
          <a:ln w="9525">
            <a:noFill/>
            <a:prstDash val="solid"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000" dirty="0" smtClean="0">
                <a:solidFill>
                  <a:srgbClr val="0070C0"/>
                </a:solidFill>
              </a:rPr>
              <a:t>Level 3:	Shows the </a:t>
            </a:r>
            <a:r>
              <a:rPr lang="en-GB" sz="1000" dirty="0">
                <a:solidFill>
                  <a:srgbClr val="0070C0"/>
                </a:solidFill>
              </a:rPr>
              <a:t>channel-wise breakup. Size same as </a:t>
            </a:r>
            <a:r>
              <a:rPr lang="en-GB" sz="1000" dirty="0" smtClean="0">
                <a:solidFill>
                  <a:srgbClr val="0070C0"/>
                </a:solidFill>
              </a:rPr>
              <a:t>earlier.</a:t>
            </a:r>
          </a:p>
          <a:p>
            <a:pPr>
              <a:buClr>
                <a:srgbClr val="0000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000" dirty="0">
                <a:solidFill>
                  <a:srgbClr val="0070C0"/>
                </a:solidFill>
              </a:rPr>
              <a:t>	</a:t>
            </a:r>
            <a:r>
              <a:rPr lang="en-GB" sz="1000" dirty="0" smtClean="0">
                <a:solidFill>
                  <a:srgbClr val="0070C0"/>
                </a:solidFill>
              </a:rPr>
              <a:t>	Clicking </a:t>
            </a:r>
            <a:r>
              <a:rPr lang="en-GB" sz="1000" dirty="0">
                <a:solidFill>
                  <a:srgbClr val="0070C0"/>
                </a:solidFill>
              </a:rPr>
              <a:t>takes user to </a:t>
            </a:r>
            <a:r>
              <a:rPr lang="en-GB" sz="1000" dirty="0" smtClean="0">
                <a:solidFill>
                  <a:srgbClr val="0070C0"/>
                </a:solidFill>
              </a:rPr>
              <a:t>L3-visual </a:t>
            </a:r>
            <a:r>
              <a:rPr lang="en-GB" sz="1000" dirty="0">
                <a:solidFill>
                  <a:srgbClr val="0070C0"/>
                </a:solidFill>
              </a:rPr>
              <a:t>shown below</a:t>
            </a:r>
            <a:r>
              <a:rPr lang="en-GB" sz="1000" dirty="0" smtClean="0">
                <a:solidFill>
                  <a:srgbClr val="0070C0"/>
                </a:solidFill>
              </a:rPr>
              <a:t>.</a:t>
            </a:r>
            <a:r>
              <a:rPr lang="en-GB" sz="1000" dirty="0">
                <a:solidFill>
                  <a:srgbClr val="0070C0"/>
                </a:solidFill>
              </a:rPr>
              <a:t> Shown in </a:t>
            </a:r>
            <a:r>
              <a:rPr lang="en-GB" sz="1000" dirty="0" smtClean="0">
                <a:solidFill>
                  <a:srgbClr val="0070C0"/>
                </a:solidFill>
              </a:rPr>
              <a:t>orange </a:t>
            </a:r>
            <a:r>
              <a:rPr lang="en-GB" sz="1000" dirty="0" err="1">
                <a:solidFill>
                  <a:srgbClr val="0070C0"/>
                </a:solidFill>
              </a:rPr>
              <a:t>color</a:t>
            </a:r>
            <a:r>
              <a:rPr lang="en-GB" sz="1000" dirty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21" name="Text Box 50"/>
          <p:cNvSpPr txBox="1">
            <a:spLocks noChangeArrowheads="1"/>
          </p:cNvSpPr>
          <p:nvPr/>
        </p:nvSpPr>
        <p:spPr bwMode="auto">
          <a:xfrm>
            <a:off x="4572000" y="3560285"/>
            <a:ext cx="4464496" cy="417679"/>
          </a:xfrm>
          <a:prstGeom prst="rect">
            <a:avLst/>
          </a:prstGeom>
          <a:noFill/>
          <a:ln w="9525">
            <a:noFill/>
            <a:prstDash val="solid"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000" dirty="0" smtClean="0">
                <a:solidFill>
                  <a:srgbClr val="0070C0"/>
                </a:solidFill>
              </a:rPr>
              <a:t>Level 4:	Shows the product-wise breakup of prize. </a:t>
            </a:r>
            <a:r>
              <a:rPr lang="en-GB" sz="1000" dirty="0">
                <a:solidFill>
                  <a:srgbClr val="0070C0"/>
                </a:solidFill>
              </a:rPr>
              <a:t>Size same as </a:t>
            </a:r>
            <a:r>
              <a:rPr lang="en-GB" sz="1000" dirty="0" smtClean="0">
                <a:solidFill>
                  <a:srgbClr val="0070C0"/>
                </a:solidFill>
              </a:rPr>
              <a:t>earlier.</a:t>
            </a:r>
          </a:p>
          <a:p>
            <a:pPr>
              <a:buClr>
                <a:srgbClr val="0000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000" dirty="0">
                <a:solidFill>
                  <a:srgbClr val="0070C0"/>
                </a:solidFill>
              </a:rPr>
              <a:t>	</a:t>
            </a:r>
            <a:r>
              <a:rPr lang="en-GB" sz="1000" dirty="0" smtClean="0">
                <a:solidFill>
                  <a:srgbClr val="0070C0"/>
                </a:solidFill>
              </a:rPr>
              <a:t>	Shown in blue </a:t>
            </a:r>
            <a:r>
              <a:rPr lang="en-GB" sz="1000" dirty="0" err="1" smtClean="0">
                <a:solidFill>
                  <a:srgbClr val="0070C0"/>
                </a:solidFill>
              </a:rPr>
              <a:t>color</a:t>
            </a:r>
            <a:r>
              <a:rPr lang="en-GB" sz="1000" dirty="0" smtClean="0">
                <a:solidFill>
                  <a:srgbClr val="0070C0"/>
                </a:solidFill>
              </a:rPr>
              <a:t>.</a:t>
            </a:r>
            <a:endParaRPr lang="en-GB" sz="1000" dirty="0">
              <a:solidFill>
                <a:srgbClr val="0070C0"/>
              </a:solidFill>
            </a:endParaRPr>
          </a:p>
        </p:txBody>
      </p:sp>
      <p:sp>
        <p:nvSpPr>
          <p:cNvPr id="22" name="Text Box 50"/>
          <p:cNvSpPr txBox="1">
            <a:spLocks noChangeArrowheads="1"/>
          </p:cNvSpPr>
          <p:nvPr/>
        </p:nvSpPr>
        <p:spPr bwMode="auto">
          <a:xfrm>
            <a:off x="4572000" y="3991934"/>
            <a:ext cx="4464496" cy="256097"/>
          </a:xfrm>
          <a:prstGeom prst="rect">
            <a:avLst/>
          </a:prstGeom>
          <a:noFill/>
          <a:ln w="9525">
            <a:noFill/>
            <a:prstDash val="solid"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000" dirty="0" smtClean="0">
                <a:solidFill>
                  <a:srgbClr val="0070C0"/>
                </a:solidFill>
              </a:rPr>
              <a:t>Level 5:	Shows the category-wise breakup of prize. </a:t>
            </a:r>
            <a:r>
              <a:rPr lang="en-GB" sz="1000" dirty="0">
                <a:solidFill>
                  <a:srgbClr val="0070C0"/>
                </a:solidFill>
              </a:rPr>
              <a:t>Size same as earlier</a:t>
            </a:r>
            <a:r>
              <a:rPr lang="en-GB" sz="1000" dirty="0" smtClean="0">
                <a:solidFill>
                  <a:srgbClr val="0070C0"/>
                </a:solidFill>
              </a:rPr>
              <a:t>.</a:t>
            </a:r>
            <a:endParaRPr lang="en-GB" sz="1000" dirty="0">
              <a:solidFill>
                <a:srgbClr val="0070C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899591" y="2474181"/>
            <a:ext cx="2055429" cy="2255913"/>
          </a:xfrm>
          <a:prstGeom prst="line">
            <a:avLst/>
          </a:prstGeom>
          <a:ln>
            <a:solidFill>
              <a:srgbClr val="0070C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10" idx="1"/>
          </p:cNvCxnSpPr>
          <p:nvPr/>
        </p:nvCxnSpPr>
        <p:spPr>
          <a:xfrm flipH="1">
            <a:off x="2955018" y="2474181"/>
            <a:ext cx="1616982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8" idx="1"/>
          </p:cNvCxnSpPr>
          <p:nvPr/>
        </p:nvCxnSpPr>
        <p:spPr>
          <a:xfrm flipH="1">
            <a:off x="2933516" y="2905829"/>
            <a:ext cx="1638484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1413650" y="2905828"/>
            <a:ext cx="1519866" cy="1647801"/>
          </a:xfrm>
          <a:prstGeom prst="line">
            <a:avLst/>
          </a:prstGeom>
          <a:ln>
            <a:solidFill>
              <a:srgbClr val="0070C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19" idx="1"/>
          </p:cNvCxnSpPr>
          <p:nvPr/>
        </p:nvCxnSpPr>
        <p:spPr>
          <a:xfrm flipH="1">
            <a:off x="2955018" y="3337477"/>
            <a:ext cx="1616982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982093" y="3337476"/>
            <a:ext cx="972927" cy="1072137"/>
          </a:xfrm>
          <a:prstGeom prst="line">
            <a:avLst/>
          </a:prstGeom>
          <a:ln>
            <a:solidFill>
              <a:srgbClr val="0070C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22" idx="1"/>
          </p:cNvCxnSpPr>
          <p:nvPr/>
        </p:nvCxnSpPr>
        <p:spPr>
          <a:xfrm flipH="1" flipV="1">
            <a:off x="3115436" y="4119982"/>
            <a:ext cx="1456564" cy="1"/>
          </a:xfrm>
          <a:prstGeom prst="line">
            <a:avLst/>
          </a:prstGeom>
          <a:ln>
            <a:solidFill>
              <a:srgbClr val="0070C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21" idx="1"/>
          </p:cNvCxnSpPr>
          <p:nvPr/>
        </p:nvCxnSpPr>
        <p:spPr>
          <a:xfrm flipH="1">
            <a:off x="2955018" y="3769125"/>
            <a:ext cx="1616982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2548763" y="3769125"/>
            <a:ext cx="406255" cy="445502"/>
          </a:xfrm>
          <a:prstGeom prst="line">
            <a:avLst/>
          </a:prstGeom>
          <a:ln>
            <a:solidFill>
              <a:srgbClr val="0070C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5124319" y="4229613"/>
            <a:ext cx="720000" cy="180000"/>
          </a:xfrm>
          <a:prstGeom prst="rect">
            <a:avLst/>
          </a:prstGeom>
          <a:solidFill>
            <a:srgbClr val="4CFF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dirty="0" smtClean="0">
                <a:solidFill>
                  <a:schemeClr val="tx1"/>
                </a:solidFill>
              </a:rPr>
              <a:t>Accelerate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928319" y="4229613"/>
            <a:ext cx="720000" cy="180000"/>
          </a:xfrm>
          <a:prstGeom prst="rect">
            <a:avLst/>
          </a:prstGeom>
          <a:solidFill>
            <a:srgbClr val="FFE5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dirty="0" smtClean="0">
                <a:solidFill>
                  <a:schemeClr val="tx1"/>
                </a:solidFill>
              </a:rPr>
              <a:t>Grow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732319" y="4229613"/>
            <a:ext cx="720000" cy="180000"/>
          </a:xfrm>
          <a:prstGeom prst="rect">
            <a:avLst/>
          </a:prstGeom>
          <a:solidFill>
            <a:srgbClr val="FF66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dirty="0" smtClean="0">
                <a:solidFill>
                  <a:schemeClr val="tx1"/>
                </a:solidFill>
              </a:rPr>
              <a:t>Catch-up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85712" y="1472590"/>
            <a:ext cx="4680818" cy="21544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defTabSz="914400" eaLnBrk="1" fontAlgn="auto" latinLnBrk="0" hangingPunct="1"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kern="0" dirty="0" smtClean="0">
                <a:latin typeface="Calibri" pitchFamily="34" charset="0"/>
                <a:cs typeface="Calibri" pitchFamily="34" charset="0"/>
              </a:rPr>
              <a:t>In slideshow mode, click/hover anywhere on the next slide</a:t>
            </a:r>
            <a:endParaRPr kumimoji="0" lang="en-GB" sz="140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7" y="5920595"/>
            <a:ext cx="1893320" cy="34424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385711" y="5877272"/>
            <a:ext cx="5266408" cy="43088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marL="0" marR="0" lvl="0" indent="0" defTabSz="914400" eaLnBrk="1" fontAlgn="auto" latinLnBrk="0" hangingPunct="1"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kern="0" dirty="0" smtClean="0">
                <a:latin typeface="Calibri" pitchFamily="34" charset="0"/>
                <a:cs typeface="Calibri" pitchFamily="34" charset="0"/>
              </a:rPr>
              <a:t>These following slides are </a:t>
            </a:r>
            <a:r>
              <a:rPr lang="en-GB" sz="1400" i="1" kern="0" dirty="0" smtClean="0">
                <a:latin typeface="Calibri" pitchFamily="34" charset="0"/>
                <a:cs typeface="Calibri" pitchFamily="34" charset="0"/>
              </a:rPr>
              <a:t>not</a:t>
            </a:r>
            <a:r>
              <a:rPr lang="en-GB" sz="1400" kern="0" dirty="0" smtClean="0">
                <a:latin typeface="Calibri" pitchFamily="34" charset="0"/>
                <a:cs typeface="Calibri" pitchFamily="34" charset="0"/>
              </a:rPr>
              <a:t> a description of the product.</a:t>
            </a:r>
            <a:br>
              <a:rPr lang="en-GB" sz="1400" kern="0" dirty="0" smtClean="0">
                <a:latin typeface="Calibri" pitchFamily="34" charset="0"/>
                <a:cs typeface="Calibri" pitchFamily="34" charset="0"/>
              </a:rPr>
            </a:br>
            <a:r>
              <a:rPr lang="en-GB" sz="1400" kern="0" dirty="0" smtClean="0">
                <a:latin typeface="Calibri" pitchFamily="34" charset="0"/>
                <a:cs typeface="Calibri" pitchFamily="34" charset="0"/>
              </a:rPr>
              <a:t>The slides are </a:t>
            </a:r>
            <a:r>
              <a:rPr lang="en-GB" sz="1400" b="1" i="1" kern="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automated reports</a:t>
            </a:r>
            <a:r>
              <a:rPr lang="en-GB" sz="1400" kern="0" dirty="0" smtClean="0">
                <a:latin typeface="Calibri" pitchFamily="34" charset="0"/>
                <a:cs typeface="Calibri" pitchFamily="34" charset="0"/>
              </a:rPr>
              <a:t> generated </a:t>
            </a:r>
            <a:r>
              <a:rPr lang="en-GB" sz="1400" i="1" kern="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by the product</a:t>
            </a:r>
            <a:r>
              <a:rPr lang="en-GB" sz="1400" kern="0" dirty="0" smtClean="0">
                <a:latin typeface="Calibri" pitchFamily="34" charset="0"/>
                <a:cs typeface="Calibri" pitchFamily="34" charset="0"/>
              </a:rPr>
              <a:t>.</a:t>
            </a:r>
            <a:endParaRPr kumimoji="0" lang="en-GB" sz="140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51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0" y="0"/>
            <a:ext cx="3048000" cy="508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2000" b="1" smtClean="0">
                <a:solidFill>
                  <a:schemeClr val="tx1"/>
                </a:solidFill>
              </a:rPr>
              <a:t>Direct</a:t>
            </a:r>
            <a:endParaRPr lang="en-IN" sz="2000" b="1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99000" y="0"/>
            <a:ext cx="1270000" cy="508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2000" b="1" smtClean="0">
                <a:solidFill>
                  <a:schemeClr val="tx1"/>
                </a:solidFill>
              </a:rPr>
              <a:t>$84.9mn</a:t>
            </a:r>
            <a:endParaRPr lang="en-IN" sz="2000" b="1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0" y="762000"/>
            <a:ext cx="1029287" cy="254000"/>
          </a:xfrm>
          <a:prstGeom prst="rect">
            <a:avLst/>
          </a:prstGeom>
          <a:solidFill>
            <a:srgbClr val="4CFF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Accelerate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99000" y="7620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$13.8mn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0" y="1079500"/>
            <a:ext cx="2501287" cy="254000"/>
          </a:xfrm>
          <a:prstGeom prst="rect">
            <a:avLst/>
          </a:prstGeom>
          <a:solidFill>
            <a:srgbClr val="FFE5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Grow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99000" y="10795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$33.6mn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0" y="1397000"/>
            <a:ext cx="2794000" cy="254000"/>
          </a:xfrm>
          <a:prstGeom prst="rect">
            <a:avLst/>
          </a:prstGeom>
          <a:solidFill>
            <a:srgbClr val="FF66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Catch-up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99000" y="13970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$37.5mn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0" name="Block Arc 9">
            <a:hlinkClick r:id="rId2" action="ppaction://hlinksldjump" tooltip="Size of prize: $84.9mn&#10;Market size: $682.0mn&#10;Company share: 9.0%"/>
          </p:cNvPr>
          <p:cNvSpPr/>
          <p:nvPr/>
        </p:nvSpPr>
        <p:spPr>
          <a:xfrm>
            <a:off x="-1841500" y="5016500"/>
            <a:ext cx="3683000" cy="3683000"/>
          </a:xfrm>
          <a:prstGeom prst="blockArc">
            <a:avLst>
              <a:gd name="adj1" fmla="val 16200000"/>
              <a:gd name="adj2" fmla="val 0"/>
              <a:gd name="adj3" fmla="val 50000"/>
            </a:avLst>
          </a:prstGeom>
          <a:solidFill>
            <a:schemeClr val="tx1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" name="Block Arc 11">
            <a:hlinkClick r:id="rId3" action="ppaction://hlinksldjump" tooltip="Size of prize: $84.9mn&#10;Market size: $682.0mn&#10;Company share: 9.0%"/>
          </p:cNvPr>
          <p:cNvSpPr/>
          <p:nvPr/>
        </p:nvSpPr>
        <p:spPr>
          <a:xfrm>
            <a:off x="-3111500" y="3746500"/>
            <a:ext cx="6223000" cy="6223000"/>
          </a:xfrm>
          <a:prstGeom prst="blockArc">
            <a:avLst>
              <a:gd name="adj1" fmla="val 16200000"/>
              <a:gd name="adj2" fmla="val 0"/>
              <a:gd name="adj3" fmla="val 19388"/>
            </a:avLst>
          </a:prstGeom>
          <a:solidFill>
            <a:schemeClr val="accent6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" name="Rectangle 12">
            <a:hlinkClick r:id="rId3" action="ppaction://hlinksldjump" tooltip="Size of prize: $84.9mn&#10;Market size: $682.0mn&#10;Company share: 9.0%"/>
          </p:cNvPr>
          <p:cNvSpPr/>
          <p:nvPr/>
        </p:nvSpPr>
        <p:spPr>
          <a:xfrm rot="18900000">
            <a:off x="1172210" y="502538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Direct: 84.9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4" name="Block Arc 13">
            <a:hlinkClick r:id="rId4" action="ppaction://hlinksldjump" tooltip="Size of prize: $23.5mn&#10;Market size: $206.8mn&#10;Company share: 8.8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20107894"/>
              <a:gd name="adj2" fmla="val 0"/>
              <a:gd name="adj3" fmla="val 13768"/>
            </a:avLst>
          </a:prstGeom>
          <a:solidFill>
            <a:schemeClr val="accent3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5" name="Rectangle 14">
            <a:hlinkClick r:id="rId4" action="ppaction://hlinksldjump" tooltip="Size of prize: $23.5mn&#10;Market size: $206.8mn&#10;Company share: 8.8%"/>
          </p:cNvPr>
          <p:cNvSpPr/>
          <p:nvPr/>
        </p:nvSpPr>
        <p:spPr>
          <a:xfrm rot="20853948">
            <a:off x="3086526" y="598234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UK: 23.5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6" name="Block Arc 15">
            <a:hlinkClick r:id="rId5" action="ppaction://hlinksldjump" tooltip="Size of prize: $5.2mn&#10;Market size: $17.6mn&#10;Company share: 5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1269664"/>
              <a:gd name="adj2" fmla="val 0"/>
              <a:gd name="adj3" fmla="val 10674"/>
            </a:avLst>
          </a:prstGeom>
          <a:solidFill>
            <a:schemeClr val="accent5">
              <a:lumMod val="75000"/>
              <a:lumOff val="2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7" name="Rectangle 16">
            <a:hlinkClick r:id="rId5" action="ppaction://hlinksldjump" tooltip="Size of prize: $5.2mn&#10;Market size: $17.6mn&#10;Company share: 5.9%"/>
          </p:cNvPr>
          <p:cNvSpPr/>
          <p:nvPr/>
        </p:nvSpPr>
        <p:spPr>
          <a:xfrm rot="21434832">
            <a:off x="4439182" y="655235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17: 5.2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8" name="Block Arc 17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1269664"/>
              <a:gd name="adj2" fmla="val 0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9" name="Block Arc 18">
            <a:hlinkClick r:id="rId6" action="ppaction://hlinksldjump" tooltip="Size of prize: $4.4mn&#10;Market size: $32.1mn&#10;Company share: 9.6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987438"/>
              <a:gd name="adj2" fmla="val 21269664"/>
              <a:gd name="adj3" fmla="val 10674"/>
            </a:avLst>
          </a:prstGeom>
          <a:solidFill>
            <a:schemeClr val="accent5">
              <a:lumMod val="95000"/>
              <a:lumOff val="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0" name="Rectangle 19">
            <a:hlinkClick r:id="rId6" action="ppaction://hlinksldjump" tooltip="Size of prize: $4.4mn&#10;Market size: $32.1mn&#10;Company share: 9.6%"/>
          </p:cNvPr>
          <p:cNvSpPr/>
          <p:nvPr/>
        </p:nvSpPr>
        <p:spPr>
          <a:xfrm rot="21128551">
            <a:off x="4397663" y="610522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8: 4.4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1" name="Block Arc 20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987438"/>
              <a:gd name="adj2" fmla="val 21269664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2" name="Block Arc 21">
            <a:hlinkClick r:id="rId7" action="ppaction://hlinksldjump" tooltip="Size of prize: $4.0mn&#10;Market size: $13.6mn&#10;Company share: 3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731814"/>
              <a:gd name="adj2" fmla="val 20987438"/>
              <a:gd name="adj3" fmla="val 10674"/>
            </a:avLst>
          </a:prstGeom>
          <a:solidFill>
            <a:schemeClr val="accent5">
              <a:lumMod val="65000"/>
              <a:lumOff val="3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3" name="Rectangle 22">
            <a:hlinkClick r:id="rId7" action="ppaction://hlinksldjump" tooltip="Size of prize: $4.0mn&#10;Market size: $13.6mn&#10;Company share: 3.7%"/>
          </p:cNvPr>
          <p:cNvSpPr/>
          <p:nvPr/>
        </p:nvSpPr>
        <p:spPr>
          <a:xfrm rot="20859626">
            <a:off x="4328523" y="571702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16: 4.0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4" name="Block Arc 23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731814"/>
              <a:gd name="adj2" fmla="val 20987438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5" name="Block Arc 24">
            <a:hlinkClick r:id="rId8" action="ppaction://hlinksldjump" tooltip="Size of prize: $2.5mn&#10;Market size: $5.4mn&#10;Company share: 26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573315"/>
              <a:gd name="adj2" fmla="val 20731814"/>
              <a:gd name="adj3" fmla="val 10674"/>
            </a:avLst>
          </a:prstGeom>
          <a:solidFill>
            <a:schemeClr val="accent5">
              <a:lumMod val="70000"/>
              <a:lumOff val="3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6" name="Rectangle 25">
            <a:hlinkClick r:id="rId8" action="ppaction://hlinksldjump" tooltip="Size of prize: $2.5mn&#10;Market size: $5.4mn&#10;Company share: 26.0%"/>
          </p:cNvPr>
          <p:cNvSpPr/>
          <p:nvPr/>
        </p:nvSpPr>
        <p:spPr>
          <a:xfrm rot="20652565">
            <a:off x="4254732" y="5422486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14: 2.5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7" name="Block Arc 26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573315"/>
              <a:gd name="adj2" fmla="val 20731814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8" name="Block Arc 27">
            <a:hlinkClick r:id="rId9" action="ppaction://hlinksldjump" tooltip="Size of prize: $2.5mn&#10;Market size: $1.5mn&#10;Company share: 76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417327"/>
              <a:gd name="adj2" fmla="val 20573315"/>
              <a:gd name="adj3" fmla="val 10674"/>
            </a:avLst>
          </a:prstGeom>
          <a:solidFill>
            <a:schemeClr val="accent5">
              <a:lumMod val="50000"/>
              <a:lumOff val="5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9" name="Rectangle 28">
            <a:hlinkClick r:id="rId9" action="ppaction://hlinksldjump" tooltip="Size of prize: $2.5mn&#10;Market size: $1.5mn&#10;Company share: 76.7%"/>
          </p:cNvPr>
          <p:cNvSpPr/>
          <p:nvPr/>
        </p:nvSpPr>
        <p:spPr>
          <a:xfrm rot="20495321">
            <a:off x="4186924" y="520208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1: 2.5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30" name="Block Arc 29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417327"/>
              <a:gd name="adj2" fmla="val 20573315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1" name="Block Arc 30">
            <a:hlinkClick r:id="rId10" action="ppaction://hlinksldjump" tooltip="Size of prize: $1.2mn&#10;Market size: $6.1mn&#10;Company share: 16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342737"/>
              <a:gd name="adj2" fmla="val 20417327"/>
              <a:gd name="adj3" fmla="val 10674"/>
            </a:avLst>
          </a:prstGeom>
          <a:solidFill>
            <a:schemeClr val="accent5">
              <a:lumMod val="45000"/>
              <a:lumOff val="5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2" name="Rectangle 31">
            <a:hlinkClick r:id="rId10" action="ppaction://hlinksldjump" tooltip="Size of prize: $1.2mn&#10;Market size: $6.1mn&#10;Company share: 16.0%"/>
          </p:cNvPr>
          <p:cNvSpPr/>
          <p:nvPr/>
        </p:nvSpPr>
        <p:spPr>
          <a:xfrm rot="20380032">
            <a:off x="4130840" y="5042578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622" smtClean="0">
                <a:solidFill>
                  <a:schemeClr val="tx1"/>
                </a:solidFill>
              </a:rPr>
              <a:t>Product 6: 1.2</a:t>
            </a:r>
            <a:endParaRPr lang="en-IN" sz="622">
              <a:solidFill>
                <a:schemeClr val="tx1"/>
              </a:solidFill>
            </a:endParaRPr>
          </a:p>
        </p:txBody>
      </p:sp>
      <p:sp>
        <p:nvSpPr>
          <p:cNvPr id="33" name="Block Arc 32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342737"/>
              <a:gd name="adj2" fmla="val 20417327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4" name="Block Arc 33">
            <a:hlinkClick r:id="rId11" action="ppaction://hlinksldjump" tooltip="Size of prize: $1.1mn&#10;Market size: $50.7mn&#10;Company share: 8.1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274136"/>
              <a:gd name="adj2" fmla="val 20342737"/>
              <a:gd name="adj3" fmla="val 10674"/>
            </a:avLst>
          </a:prstGeom>
          <a:solidFill>
            <a:schemeClr val="accent5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5" name="Rectangle 34">
            <a:hlinkClick r:id="rId11" action="ppaction://hlinksldjump" tooltip="Size of prize: $1.1mn&#10;Market size: $50.7mn&#10;Company share: 8.1%"/>
          </p:cNvPr>
          <p:cNvSpPr/>
          <p:nvPr/>
        </p:nvSpPr>
        <p:spPr>
          <a:xfrm rot="20308436">
            <a:off x="4093332" y="494450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572" smtClean="0">
                <a:solidFill>
                  <a:schemeClr val="tx1"/>
                </a:solidFill>
              </a:rPr>
              <a:t>Product 10: 1.1</a:t>
            </a:r>
            <a:endParaRPr lang="en-IN" sz="572">
              <a:solidFill>
                <a:schemeClr val="tx1"/>
              </a:solidFill>
            </a:endParaRPr>
          </a:p>
        </p:txBody>
      </p:sp>
      <p:sp>
        <p:nvSpPr>
          <p:cNvPr id="36" name="Block Arc 35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274136"/>
              <a:gd name="adj2" fmla="val 20342737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7" name="Block Arc 36">
            <a:hlinkClick r:id="rId12" action="ppaction://hlinksldjump" tooltip="Size of prize: $0.9mn&#10;Market size: $7.0mn&#10;Company share: 32.8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216809"/>
              <a:gd name="adj2" fmla="val 20274136"/>
              <a:gd name="adj3" fmla="val 10674"/>
            </a:avLst>
          </a:prstGeom>
          <a:solidFill>
            <a:schemeClr val="accent5">
              <a:lumMod val="90000"/>
              <a:lumOff val="1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8" name="Rectangle 37">
            <a:hlinkClick r:id="rId12" action="ppaction://hlinksldjump" tooltip="Size of prize: $0.9mn&#10;Market size: $7.0mn&#10;Company share: 32.8%"/>
          </p:cNvPr>
          <p:cNvSpPr/>
          <p:nvPr/>
        </p:nvSpPr>
        <p:spPr>
          <a:xfrm rot="20245474">
            <a:off x="4058663" y="4858916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478" smtClean="0">
                <a:solidFill>
                  <a:schemeClr val="tx1"/>
                </a:solidFill>
              </a:rPr>
              <a:t>Product 11: 0.9</a:t>
            </a:r>
            <a:endParaRPr lang="en-IN" sz="478">
              <a:solidFill>
                <a:schemeClr val="tx1"/>
              </a:solidFill>
            </a:endParaRPr>
          </a:p>
        </p:txBody>
      </p:sp>
      <p:sp>
        <p:nvSpPr>
          <p:cNvPr id="39" name="Block Arc 38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216809"/>
              <a:gd name="adj2" fmla="val 20274136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0" name="Block Arc 39">
            <a:hlinkClick r:id="rId13" action="ppaction://hlinksldjump" tooltip="Size of prize: $0.7mn&#10;Market size: $28.3mn&#10;Company share: 7.5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170375"/>
              <a:gd name="adj2" fmla="val 20216809"/>
              <a:gd name="adj3" fmla="val 10674"/>
            </a:avLst>
          </a:prstGeom>
          <a:solidFill>
            <a:schemeClr val="accent5">
              <a:lumMod val="85000"/>
              <a:lumOff val="1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1" name="Rectangle 40">
            <a:hlinkClick r:id="rId13" action="ppaction://hlinksldjump" tooltip="Size of prize: $0.7mn&#10;Market size: $28.3mn&#10;Company share: 7.5%"/>
          </p:cNvPr>
          <p:cNvSpPr/>
          <p:nvPr/>
        </p:nvSpPr>
        <p:spPr>
          <a:xfrm rot="20193593">
            <a:off x="4028923" y="478888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387" smtClean="0">
                <a:solidFill>
                  <a:schemeClr val="tx1"/>
                </a:solidFill>
              </a:rPr>
              <a:t>Product 15: 0.7</a:t>
            </a:r>
            <a:endParaRPr lang="en-IN" sz="387">
              <a:solidFill>
                <a:schemeClr val="tx1"/>
              </a:solidFill>
            </a:endParaRPr>
          </a:p>
        </p:txBody>
      </p:sp>
      <p:sp>
        <p:nvSpPr>
          <p:cNvPr id="42" name="Block Arc 41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170375"/>
              <a:gd name="adj2" fmla="val 20216809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3" name="Block Arc 42">
            <a:hlinkClick r:id="rId14" action="ppaction://hlinksldjump" tooltip="Size of prize: $0.7mn&#10;Market size: $35.8mn&#10;Company share: 3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128837"/>
              <a:gd name="adj2" fmla="val 20170375"/>
              <a:gd name="adj3" fmla="val 10674"/>
            </a:avLst>
          </a:prstGeom>
          <a:solidFill>
            <a:schemeClr val="accent5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4" name="Rectangle 43">
            <a:hlinkClick r:id="rId14" action="ppaction://hlinksldjump" tooltip="Size of prize: $0.7mn&#10;Market size: $35.8mn&#10;Company share: 3.7%"/>
          </p:cNvPr>
          <p:cNvSpPr/>
          <p:nvPr/>
        </p:nvSpPr>
        <p:spPr>
          <a:xfrm rot="20149607">
            <a:off x="4002884" y="4729858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346" smtClean="0">
                <a:solidFill>
                  <a:schemeClr val="tx1"/>
                </a:solidFill>
              </a:rPr>
              <a:t>Product 9: 0.7</a:t>
            </a:r>
            <a:endParaRPr lang="en-IN" sz="346">
              <a:solidFill>
                <a:schemeClr val="tx1"/>
              </a:solidFill>
            </a:endParaRPr>
          </a:p>
        </p:txBody>
      </p:sp>
      <p:sp>
        <p:nvSpPr>
          <p:cNvPr id="45" name="Block Arc 44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128837"/>
              <a:gd name="adj2" fmla="val 20170375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6" name="Block Arc 45">
            <a:hlinkClick r:id="rId15" action="ppaction://hlinksldjump" tooltip="Size of prize: $0.3mn&#10;Market size: $8.9mn&#10;Company share: 2.6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107894"/>
              <a:gd name="adj2" fmla="val 20128837"/>
              <a:gd name="adj3" fmla="val 10674"/>
            </a:avLst>
          </a:prstGeom>
          <a:solidFill>
            <a:schemeClr val="accent5">
              <a:lumMod val="80000"/>
              <a:lumOff val="2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7" name="Block Arc 46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107894"/>
              <a:gd name="adj2" fmla="val 20128837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8" name="Block Arc 47">
            <a:hlinkClick r:id="rId16" action="ppaction://hlinksldjump" tooltip="Size of prize: $20.5mn&#10;Market size: $41.0mn&#10;Company share: 3.1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8806244"/>
              <a:gd name="adj2" fmla="val 20107894"/>
              <a:gd name="adj3" fmla="val 13768"/>
            </a:avLst>
          </a:prstGeom>
          <a:solidFill>
            <a:schemeClr val="accent3">
              <a:lumMod val="77500"/>
              <a:lumOff val="225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9" name="Rectangle 48">
            <a:hlinkClick r:id="rId16" action="ppaction://hlinksldjump" tooltip="Size of prize: $20.5mn&#10;Market size: $41.0mn&#10;Company share: 3.1%"/>
          </p:cNvPr>
          <p:cNvSpPr/>
          <p:nvPr/>
        </p:nvSpPr>
        <p:spPr>
          <a:xfrm rot="19457069">
            <a:off x="2465602" y="4592611"/>
            <a:ext cx="1206499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Japan: 20.5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50" name="Block Arc 49">
            <a:hlinkClick r:id="rId12" action="ppaction://hlinksldjump" tooltip="Size of prize: $5.2mn&#10;Market size: $0.7mn&#10;Company share: 4.4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780187"/>
              <a:gd name="adj2" fmla="val 20107894"/>
              <a:gd name="adj3" fmla="val 10674"/>
            </a:avLst>
          </a:prstGeom>
          <a:solidFill>
            <a:schemeClr val="accent5">
              <a:lumMod val="90000"/>
              <a:lumOff val="1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1" name="Rectangle 50">
            <a:hlinkClick r:id="rId12" action="ppaction://hlinksldjump" tooltip="Size of prize: $5.2mn&#10;Market size: $0.7mn&#10;Company share: 4.4%"/>
          </p:cNvPr>
          <p:cNvSpPr/>
          <p:nvPr/>
        </p:nvSpPr>
        <p:spPr>
          <a:xfrm rot="19944040">
            <a:off x="3871277" y="445866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11: 5.2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52" name="Block Arc 51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780187"/>
              <a:gd name="adj2" fmla="val 20107894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3" name="Block Arc 52">
            <a:hlinkClick r:id="rId13" action="ppaction://hlinksldjump" tooltip="Size of prize: $4.5mn&#10;Market size: $9.0mn&#10;Company share: 3.1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495161"/>
              <a:gd name="adj2" fmla="val 19780187"/>
              <a:gd name="adj3" fmla="val 10674"/>
            </a:avLst>
          </a:prstGeom>
          <a:solidFill>
            <a:schemeClr val="accent5">
              <a:lumMod val="85000"/>
              <a:lumOff val="1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4" name="Rectangle 53">
            <a:hlinkClick r:id="rId13" action="ppaction://hlinksldjump" tooltip="Size of prize: $4.5mn&#10;Market size: $9.0mn&#10;Company share: 3.1%"/>
          </p:cNvPr>
          <p:cNvSpPr/>
          <p:nvPr/>
        </p:nvSpPr>
        <p:spPr>
          <a:xfrm rot="19637673">
            <a:off x="3645655" y="407026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15: 4.5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55" name="Block Arc 54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495161"/>
              <a:gd name="adj2" fmla="val 19780187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6" name="Block Arc 55">
            <a:hlinkClick r:id="rId8" action="ppaction://hlinksldjump" tooltip="Size of prize: $2.8mn&#10;Market size: $0.6mn&#10;Company share: 14.5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314868"/>
              <a:gd name="adj2" fmla="val 19495161"/>
              <a:gd name="adj3" fmla="val 10674"/>
            </a:avLst>
          </a:prstGeom>
          <a:solidFill>
            <a:schemeClr val="accent5">
              <a:lumMod val="70000"/>
              <a:lumOff val="3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7" name="Rectangle 56">
            <a:hlinkClick r:id="rId8" action="ppaction://hlinksldjump" tooltip="Size of prize: $2.8mn&#10;Market size: $0.6mn&#10;Company share: 14.5%"/>
          </p:cNvPr>
          <p:cNvSpPr/>
          <p:nvPr/>
        </p:nvSpPr>
        <p:spPr>
          <a:xfrm rot="19405014">
            <a:off x="3451712" y="3789588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14: 2.8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58" name="Block Arc 57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314868"/>
              <a:gd name="adj2" fmla="val 19495161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9" name="Block Arc 58">
            <a:hlinkClick r:id="rId14" action="ppaction://hlinksldjump" tooltip="Size of prize: $2.3mn&#10;Market size: $5.1mn&#10;Company share: 0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167472"/>
              <a:gd name="adj2" fmla="val 19314868"/>
              <a:gd name="adj3" fmla="val 10674"/>
            </a:avLst>
          </a:prstGeom>
          <a:solidFill>
            <a:schemeClr val="accent5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0" name="Rectangle 59">
            <a:hlinkClick r:id="rId14" action="ppaction://hlinksldjump" tooltip="Size of prize: $2.3mn&#10;Market size: $5.1mn&#10;Company share: 0.2%"/>
          </p:cNvPr>
          <p:cNvSpPr/>
          <p:nvPr/>
        </p:nvSpPr>
        <p:spPr>
          <a:xfrm rot="19241169">
            <a:off x="3303954" y="360011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9: 2.3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61" name="Block Arc 60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167472"/>
              <a:gd name="adj2" fmla="val 19314868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2" name="Block Arc 61">
            <a:hlinkClick r:id="rId9" action="ppaction://hlinksldjump" tooltip="Size of prize: $1.5mn&#10;Market size: $0.2mn&#10;Company share: 0.8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068984"/>
              <a:gd name="adj2" fmla="val 19167472"/>
              <a:gd name="adj3" fmla="val 10674"/>
            </a:avLst>
          </a:prstGeom>
          <a:solidFill>
            <a:schemeClr val="accent5">
              <a:lumMod val="50000"/>
              <a:lumOff val="5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3" name="Rectangle 62">
            <a:hlinkClick r:id="rId9" action="ppaction://hlinksldjump" tooltip="Size of prize: $1.5mn&#10;Market size: $0.2mn&#10;Company share: 0.8%"/>
          </p:cNvPr>
          <p:cNvSpPr/>
          <p:nvPr/>
        </p:nvSpPr>
        <p:spPr>
          <a:xfrm rot="19118227">
            <a:off x="3187245" y="3462683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821" smtClean="0">
                <a:solidFill>
                  <a:schemeClr val="tx1"/>
                </a:solidFill>
              </a:rPr>
              <a:t>Product 1: 1.5</a:t>
            </a:r>
            <a:endParaRPr lang="en-IN" sz="821">
              <a:solidFill>
                <a:schemeClr val="tx1"/>
              </a:solidFill>
            </a:endParaRPr>
          </a:p>
        </p:txBody>
      </p:sp>
      <p:sp>
        <p:nvSpPr>
          <p:cNvPr id="64" name="Block Arc 63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068984"/>
              <a:gd name="adj2" fmla="val 19167472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5" name="Block Arc 64">
            <a:hlinkClick r:id="rId10" action="ppaction://hlinksldjump" tooltip="Size of prize: $1.2mn&#10;Market size: $0.2mn&#10;Company share: 10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990412"/>
              <a:gd name="adj2" fmla="val 19068984"/>
              <a:gd name="adj3" fmla="val 10674"/>
            </a:avLst>
          </a:prstGeom>
          <a:solidFill>
            <a:schemeClr val="accent5">
              <a:lumMod val="45000"/>
              <a:lumOff val="5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6" name="Rectangle 65">
            <a:hlinkClick r:id="rId10" action="ppaction://hlinksldjump" tooltip="Size of prize: $1.2mn&#10;Market size: $0.2mn&#10;Company share: 10.9%"/>
          </p:cNvPr>
          <p:cNvSpPr/>
          <p:nvPr/>
        </p:nvSpPr>
        <p:spPr>
          <a:xfrm rot="19029697">
            <a:off x="3100198" y="3366348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655" smtClean="0">
                <a:solidFill>
                  <a:schemeClr val="tx1"/>
                </a:solidFill>
              </a:rPr>
              <a:t>Product 6: 1.2</a:t>
            </a:r>
            <a:endParaRPr lang="en-IN" sz="655">
              <a:solidFill>
                <a:schemeClr val="tx1"/>
              </a:solidFill>
            </a:endParaRPr>
          </a:p>
        </p:txBody>
      </p:sp>
      <p:sp>
        <p:nvSpPr>
          <p:cNvPr id="67" name="Block Arc 66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990412"/>
              <a:gd name="adj2" fmla="val 19068984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8" name="Block Arc 67">
            <a:hlinkClick r:id="rId15" action="ppaction://hlinksldjump" tooltip="Size of prize: $0.8mn&#10;Market size: $1.7mn&#10;Company share: 0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941002"/>
              <a:gd name="adj2" fmla="val 18990412"/>
              <a:gd name="adj3" fmla="val 10674"/>
            </a:avLst>
          </a:prstGeom>
          <a:solidFill>
            <a:schemeClr val="accent5">
              <a:lumMod val="80000"/>
              <a:lumOff val="2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9" name="Rectangle 68">
            <a:hlinkClick r:id="rId15" action="ppaction://hlinksldjump" tooltip="Size of prize: $0.8mn&#10;Market size: $1.7mn&#10;Company share: 0.2%"/>
          </p:cNvPr>
          <p:cNvSpPr/>
          <p:nvPr/>
        </p:nvSpPr>
        <p:spPr>
          <a:xfrm rot="18965707">
            <a:off x="3035748" y="3298127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412" smtClean="0">
                <a:solidFill>
                  <a:schemeClr val="tx1"/>
                </a:solidFill>
              </a:rPr>
              <a:t>Product 7: 0.8</a:t>
            </a:r>
            <a:endParaRPr lang="en-IN" sz="412">
              <a:solidFill>
                <a:schemeClr val="tx1"/>
              </a:solidFill>
            </a:endParaRPr>
          </a:p>
        </p:txBody>
      </p:sp>
      <p:sp>
        <p:nvSpPr>
          <p:cNvPr id="70" name="Block Arc 69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941002"/>
              <a:gd name="adj2" fmla="val 18990412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1" name="Block Arc 70">
            <a:hlinkClick r:id="rId17" action="ppaction://hlinksldjump" tooltip="Size of prize: $0.6mn&#10;Market size: $0.5mn&#10;Company share: 33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902142"/>
              <a:gd name="adj2" fmla="val 18941002"/>
              <a:gd name="adj3" fmla="val 10674"/>
            </a:avLst>
          </a:prstGeom>
          <a:solidFill>
            <a:schemeClr val="accent5">
              <a:lumMod val="60000"/>
              <a:lumOff val="4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2" name="Rectangle 71">
            <a:hlinkClick r:id="rId17" action="ppaction://hlinksldjump" tooltip="Size of prize: $0.6mn&#10;Market size: $0.5mn&#10;Company share: 33.2%"/>
          </p:cNvPr>
          <p:cNvSpPr/>
          <p:nvPr/>
        </p:nvSpPr>
        <p:spPr>
          <a:xfrm rot="18921572">
            <a:off x="2990563" y="325178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324" smtClean="0">
                <a:solidFill>
                  <a:schemeClr val="tx1"/>
                </a:solidFill>
              </a:rPr>
              <a:t>Product 3: 0.6</a:t>
            </a:r>
            <a:endParaRPr lang="en-IN" sz="324">
              <a:solidFill>
                <a:schemeClr val="tx1"/>
              </a:solidFill>
            </a:endParaRPr>
          </a:p>
        </p:txBody>
      </p:sp>
      <p:sp>
        <p:nvSpPr>
          <p:cNvPr id="73" name="Block Arc 72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902142"/>
              <a:gd name="adj2" fmla="val 18941002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4" name="Block Arc 73">
            <a:hlinkClick r:id="rId5" action="ppaction://hlinksldjump" tooltip="Size of prize: $0.5mn&#10;Market size: $6.8mn&#10;Company share: 1.5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870268"/>
              <a:gd name="adj2" fmla="val 18902142"/>
              <a:gd name="adj3" fmla="val 10674"/>
            </a:avLst>
          </a:prstGeom>
          <a:solidFill>
            <a:schemeClr val="accent5">
              <a:lumMod val="75000"/>
              <a:lumOff val="2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5" name="Block Arc 74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870268"/>
              <a:gd name="adj2" fmla="val 18902142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6" name="Block Arc 75">
            <a:hlinkClick r:id="rId6" action="ppaction://hlinksldjump" tooltip="Size of prize: $0.5mn&#10;Market size: $4.8mn&#10;Company share: 4.3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839392"/>
              <a:gd name="adj2" fmla="val 18870268"/>
              <a:gd name="adj3" fmla="val 10674"/>
            </a:avLst>
          </a:prstGeom>
          <a:solidFill>
            <a:schemeClr val="accent5">
              <a:lumMod val="95000"/>
              <a:lumOff val="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7" name="Block Arc 76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839392"/>
              <a:gd name="adj2" fmla="val 18870268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8" name="Block Arc 77">
            <a:hlinkClick r:id="rId11" action="ppaction://hlinksldjump" tooltip="Size of prize: $0.3mn&#10;Market size: $9.9mn&#10;Company share: 3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817659"/>
              <a:gd name="adj2" fmla="val 18839392"/>
              <a:gd name="adj3" fmla="val 10674"/>
            </a:avLst>
          </a:prstGeom>
          <a:solidFill>
            <a:schemeClr val="accent5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9" name="Block Arc 78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817659"/>
              <a:gd name="adj2" fmla="val 18839392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0" name="Block Arc 79">
            <a:hlinkClick r:id="rId7" action="ppaction://hlinksldjump" tooltip="Size of prize: $0.2mn&#10;Market size: $1.4mn&#10;Company share: 3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806244"/>
              <a:gd name="adj2" fmla="val 18817659"/>
              <a:gd name="adj3" fmla="val 10674"/>
            </a:avLst>
          </a:prstGeom>
          <a:solidFill>
            <a:schemeClr val="accent5">
              <a:lumMod val="65000"/>
              <a:lumOff val="3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1" name="Block Arc 80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806244"/>
              <a:gd name="adj2" fmla="val 18817659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2" name="Block Arc 81">
            <a:hlinkClick r:id="rId18" action="ppaction://hlinksldjump" tooltip="Size of prize: $19.6mn&#10;Market size: $40.4mn&#10;Company share: 9.4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7561009"/>
              <a:gd name="adj2" fmla="val 18806244"/>
              <a:gd name="adj3" fmla="val 13768"/>
            </a:avLst>
          </a:prstGeom>
          <a:solidFill>
            <a:schemeClr val="accent3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3" name="Rectangle 82">
            <a:hlinkClick r:id="rId18" action="ppaction://hlinksldjump" tooltip="Size of prize: $19.6mn&#10;Market size: $40.4mn&#10;Company share: 9.4%"/>
          </p:cNvPr>
          <p:cNvSpPr/>
          <p:nvPr/>
        </p:nvSpPr>
        <p:spPr>
          <a:xfrm rot="18183625">
            <a:off x="1460759" y="3633287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China: 19.6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84" name="Block Arc 83">
            <a:hlinkClick r:id="rId17" action="ppaction://hlinksldjump" tooltip="Size of prize: $5.5mn&#10;Market size: $1.0mn&#10;Company share: 54.8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457502"/>
              <a:gd name="adj2" fmla="val 18806244"/>
              <a:gd name="adj3" fmla="val 10674"/>
            </a:avLst>
          </a:prstGeom>
          <a:solidFill>
            <a:schemeClr val="accent5">
              <a:lumMod val="60000"/>
              <a:lumOff val="4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5" name="Rectangle 84">
            <a:hlinkClick r:id="rId17" action="ppaction://hlinksldjump" tooltip="Size of prize: $5.5mn&#10;Market size: $1.0mn&#10;Company share: 54.8%"/>
          </p:cNvPr>
          <p:cNvSpPr/>
          <p:nvPr/>
        </p:nvSpPr>
        <p:spPr>
          <a:xfrm rot="18631873">
            <a:off x="2679640" y="296239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3: 5.5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86" name="Block Arc 85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457502"/>
              <a:gd name="adj2" fmla="val 18806244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7" name="Block Arc 86">
            <a:hlinkClick r:id="rId19" action="ppaction://hlinksldjump" tooltip="Size of prize: $4.7mn&#10;Market size: $2.6mn&#10;Company share: 4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156664"/>
              <a:gd name="adj2" fmla="val 18457502"/>
              <a:gd name="adj3" fmla="val 10674"/>
            </a:avLst>
          </a:prstGeom>
          <a:solidFill>
            <a:schemeClr val="accent5">
              <a:lumMod val="40000"/>
              <a:lumOff val="6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8" name="Rectangle 87">
            <a:hlinkClick r:id="rId19" action="ppaction://hlinksldjump" tooltip="Size of prize: $4.7mn&#10;Market size: $2.6mn&#10;Company share: 4.2%"/>
          </p:cNvPr>
          <p:cNvSpPr/>
          <p:nvPr/>
        </p:nvSpPr>
        <p:spPr>
          <a:xfrm rot="18307083">
            <a:off x="2303519" y="267038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2: 4.7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89" name="Block Arc 88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156664"/>
              <a:gd name="adj2" fmla="val 18457502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90" name="Block Arc 89">
            <a:hlinkClick r:id="rId6" action="ppaction://hlinksldjump" tooltip="Size of prize: $2.6mn&#10;Market size: $6.4mn&#10;Company share: 5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992726"/>
              <a:gd name="adj2" fmla="val 18156664"/>
              <a:gd name="adj3" fmla="val 10674"/>
            </a:avLst>
          </a:prstGeom>
          <a:solidFill>
            <a:schemeClr val="accent5">
              <a:lumMod val="95000"/>
              <a:lumOff val="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91" name="Rectangle 90">
            <a:hlinkClick r:id="rId6" action="ppaction://hlinksldjump" tooltip="Size of prize: $2.6mn&#10;Market size: $6.4mn&#10;Company share: 5.7%"/>
          </p:cNvPr>
          <p:cNvSpPr/>
          <p:nvPr/>
        </p:nvSpPr>
        <p:spPr>
          <a:xfrm rot="18074694">
            <a:off x="2018321" y="2483888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8: 2.6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92" name="Block Arc 91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992726"/>
              <a:gd name="adj2" fmla="val 18156664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93" name="Block Arc 92">
            <a:hlinkClick r:id="rId5" action="ppaction://hlinksldjump" tooltip="Size of prize: $2.1mn&#10;Market size: $6.5mn&#10;Company share: 5.1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858548"/>
              <a:gd name="adj2" fmla="val 17992726"/>
              <a:gd name="adj3" fmla="val 10674"/>
            </a:avLst>
          </a:prstGeom>
          <a:solidFill>
            <a:schemeClr val="accent5">
              <a:lumMod val="75000"/>
              <a:lumOff val="2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94" name="Rectangle 93">
            <a:hlinkClick r:id="rId5" action="ppaction://hlinksldjump" tooltip="Size of prize: $2.1mn&#10;Market size: $6.5mn&#10;Company share: 5.1%"/>
          </p:cNvPr>
          <p:cNvSpPr/>
          <p:nvPr/>
        </p:nvSpPr>
        <p:spPr>
          <a:xfrm rot="17925637">
            <a:off x="1829016" y="2374581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17: 2.1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95" name="Block Arc 94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858548"/>
              <a:gd name="adj2" fmla="val 17992726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96" name="Block Arc 95">
            <a:hlinkClick r:id="rId20" action="ppaction://hlinksldjump" tooltip="Size of prize: $1.5mn&#10;Market size: $3.3mn&#10;Company share: 31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763173"/>
              <a:gd name="adj2" fmla="val 17858548"/>
              <a:gd name="adj3" fmla="val 10674"/>
            </a:avLst>
          </a:prstGeom>
          <a:solidFill>
            <a:schemeClr val="accent5">
              <a:lumMod val="35000"/>
              <a:lumOff val="6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97" name="Rectangle 96">
            <a:hlinkClick r:id="rId20" action="ppaction://hlinksldjump" tooltip="Size of prize: $1.5mn&#10;Market size: $3.3mn&#10;Company share: 31.7%"/>
          </p:cNvPr>
          <p:cNvSpPr/>
          <p:nvPr/>
        </p:nvSpPr>
        <p:spPr>
          <a:xfrm rot="17810861">
            <a:off x="1680124" y="229606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795" smtClean="0">
                <a:solidFill>
                  <a:schemeClr val="tx1"/>
                </a:solidFill>
              </a:rPr>
              <a:t>Product 13: 1.5</a:t>
            </a:r>
            <a:endParaRPr lang="en-IN" sz="795">
              <a:solidFill>
                <a:schemeClr val="tx1"/>
              </a:solidFill>
            </a:endParaRPr>
          </a:p>
        </p:txBody>
      </p:sp>
      <p:sp>
        <p:nvSpPr>
          <p:cNvPr id="98" name="Block Arc 97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763173"/>
              <a:gd name="adj2" fmla="val 17858548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99" name="Block Arc 98">
            <a:hlinkClick r:id="rId11" action="ppaction://hlinksldjump" tooltip="Size of prize: $0.9mn&#10;Market size: $4.3mn&#10;Company share: 3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707587"/>
              <a:gd name="adj2" fmla="val 17763173"/>
              <a:gd name="adj3" fmla="val 10674"/>
            </a:avLst>
          </a:prstGeom>
          <a:solidFill>
            <a:schemeClr val="accent5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0" name="Rectangle 99">
            <a:hlinkClick r:id="rId11" action="ppaction://hlinksldjump" tooltip="Size of prize: $0.9mn&#10;Market size: $4.3mn&#10;Company share: 3.9%"/>
          </p:cNvPr>
          <p:cNvSpPr/>
          <p:nvPr/>
        </p:nvSpPr>
        <p:spPr>
          <a:xfrm rot="17735380">
            <a:off x="1580813" y="2247158"/>
            <a:ext cx="1206501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463" smtClean="0">
                <a:solidFill>
                  <a:schemeClr val="tx1"/>
                </a:solidFill>
              </a:rPr>
              <a:t>Product 10: 0.9</a:t>
            </a:r>
            <a:endParaRPr lang="en-IN" sz="463">
              <a:solidFill>
                <a:schemeClr val="tx1"/>
              </a:solidFill>
            </a:endParaRPr>
          </a:p>
        </p:txBody>
      </p:sp>
      <p:sp>
        <p:nvSpPr>
          <p:cNvPr id="101" name="Block Arc 100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707587"/>
              <a:gd name="adj2" fmla="val 17763173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2" name="Block Arc 101">
            <a:hlinkClick r:id="rId21" action="ppaction://hlinksldjump" tooltip="Size of prize: $0.7mn&#10;Market size: $3.8mn&#10;Company share: 7.4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663979"/>
              <a:gd name="adj2" fmla="val 17707587"/>
              <a:gd name="adj3" fmla="val 10674"/>
            </a:avLst>
          </a:prstGeom>
          <a:solidFill>
            <a:schemeClr val="accent5">
              <a:lumMod val="20000"/>
              <a:lumOff val="8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3" name="Rectangle 102">
            <a:hlinkClick r:id="rId21" action="ppaction://hlinksldjump" tooltip="Size of prize: $0.7mn&#10;Market size: $3.8mn&#10;Company share: 7.4%"/>
          </p:cNvPr>
          <p:cNvSpPr/>
          <p:nvPr/>
        </p:nvSpPr>
        <p:spPr>
          <a:xfrm rot="17685784">
            <a:off x="1514983" y="221621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363" smtClean="0">
                <a:solidFill>
                  <a:schemeClr val="tx1"/>
                </a:solidFill>
              </a:rPr>
              <a:t>Product 18: 0.7</a:t>
            </a:r>
            <a:endParaRPr lang="en-IN" sz="363">
              <a:solidFill>
                <a:schemeClr val="tx1"/>
              </a:solidFill>
            </a:endParaRPr>
          </a:p>
        </p:txBody>
      </p:sp>
      <p:sp>
        <p:nvSpPr>
          <p:cNvPr id="104" name="Block Arc 103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663979"/>
              <a:gd name="adj2" fmla="val 17707587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5" name="Block Arc 104">
            <a:hlinkClick r:id="rId15" action="ppaction://hlinksldjump" tooltip="Size of prize: $0.6mn&#10;Market size: $0.3mn&#10;Company share: 2.1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625706"/>
              <a:gd name="adj2" fmla="val 17663979"/>
              <a:gd name="adj3" fmla="val 10674"/>
            </a:avLst>
          </a:prstGeom>
          <a:solidFill>
            <a:schemeClr val="accent5">
              <a:lumMod val="80000"/>
              <a:lumOff val="2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6" name="Rectangle 105">
            <a:hlinkClick r:id="rId15" action="ppaction://hlinksldjump" tooltip="Size of prize: $0.6mn&#10;Market size: $0.3mn&#10;Company share: 2.1%"/>
          </p:cNvPr>
          <p:cNvSpPr/>
          <p:nvPr/>
        </p:nvSpPr>
        <p:spPr>
          <a:xfrm rot="17644843">
            <a:off x="1460311" y="2191388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319" smtClean="0">
                <a:solidFill>
                  <a:schemeClr val="tx1"/>
                </a:solidFill>
              </a:rPr>
              <a:t>Product 7: 0.6</a:t>
            </a:r>
            <a:endParaRPr lang="en-IN" sz="319">
              <a:solidFill>
                <a:schemeClr val="tx1"/>
              </a:solidFill>
            </a:endParaRPr>
          </a:p>
        </p:txBody>
      </p:sp>
      <p:sp>
        <p:nvSpPr>
          <p:cNvPr id="107" name="Block Arc 106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625706"/>
              <a:gd name="adj2" fmla="val 17663979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8" name="Block Arc 107">
            <a:hlinkClick r:id="rId8" action="ppaction://hlinksldjump" tooltip="Size of prize: $0.6mn&#10;Market size: $0.6mn&#10;Company share: 18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588498"/>
              <a:gd name="adj2" fmla="val 17625706"/>
              <a:gd name="adj3" fmla="val 10674"/>
            </a:avLst>
          </a:prstGeom>
          <a:solidFill>
            <a:schemeClr val="accent5">
              <a:lumMod val="70000"/>
              <a:lumOff val="3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9" name="Rectangle 108">
            <a:hlinkClick r:id="rId8" action="ppaction://hlinksldjump" tooltip="Size of prize: $0.6mn&#10;Market size: $0.6mn&#10;Company share: 18.2%"/>
          </p:cNvPr>
          <p:cNvSpPr/>
          <p:nvPr/>
        </p:nvSpPr>
        <p:spPr>
          <a:xfrm rot="17607101">
            <a:off x="1409654" y="2169082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310" smtClean="0">
                <a:solidFill>
                  <a:schemeClr val="tx1"/>
                </a:solidFill>
              </a:rPr>
              <a:t>Product 14: 0.6</a:t>
            </a:r>
            <a:endParaRPr lang="en-IN" sz="310">
              <a:solidFill>
                <a:schemeClr val="tx1"/>
              </a:solidFill>
            </a:endParaRPr>
          </a:p>
        </p:txBody>
      </p:sp>
      <p:sp>
        <p:nvSpPr>
          <p:cNvPr id="110" name="Block Arc 109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588498"/>
              <a:gd name="adj2" fmla="val 17625706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11" name="Block Arc 110">
            <a:hlinkClick r:id="rId13" action="ppaction://hlinksldjump" tooltip="Size of prize: $0.3mn&#10;Market size: $6.4mn&#10;Company share: 12.3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567784"/>
              <a:gd name="adj2" fmla="val 17588498"/>
              <a:gd name="adj3" fmla="val 10674"/>
            </a:avLst>
          </a:prstGeom>
          <a:solidFill>
            <a:schemeClr val="accent5">
              <a:lumMod val="85000"/>
              <a:lumOff val="1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12" name="Block Arc 111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567784"/>
              <a:gd name="adj2" fmla="val 17588498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13" name="Block Arc 112">
            <a:hlinkClick r:id="rId7" action="ppaction://hlinksldjump" tooltip="Size of prize: $0.1mn&#10;Market size: $0.6mn&#10;Company share: 6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561009"/>
              <a:gd name="adj2" fmla="val 17567784"/>
              <a:gd name="adj3" fmla="val 10674"/>
            </a:avLst>
          </a:prstGeom>
          <a:solidFill>
            <a:schemeClr val="accent5">
              <a:lumMod val="65000"/>
              <a:lumOff val="3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14" name="Block Arc 113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561009"/>
              <a:gd name="adj2" fmla="val 17567784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15" name="Block Arc 114">
            <a:hlinkClick r:id="rId22" action="ppaction://hlinksldjump" tooltip="Size of prize: $15.6mn&#10;Market size: $361.8mn&#10;Company share: 9.2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6566048"/>
              <a:gd name="adj2" fmla="val 17561009"/>
              <a:gd name="adj3" fmla="val 13768"/>
            </a:avLst>
          </a:prstGeom>
          <a:solidFill>
            <a:schemeClr val="accent3">
              <a:lumMod val="32500"/>
              <a:lumOff val="675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16" name="Rectangle 115">
            <a:hlinkClick r:id="rId22" action="ppaction://hlinksldjump" tooltip="Size of prize: $15.6mn&#10;Market size: $361.8mn&#10;Company share: 9.2%"/>
          </p:cNvPr>
          <p:cNvSpPr/>
          <p:nvPr/>
        </p:nvSpPr>
        <p:spPr>
          <a:xfrm rot="17063527">
            <a:off x="340632" y="3140972"/>
            <a:ext cx="1206500" cy="12700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India: 15.6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17" name="Block Arc 116">
            <a:hlinkClick r:id="rId11" action="ppaction://hlinksldjump" tooltip="Size of prize: $3.4mn&#10;Market size: $86.3mn&#10;Company share: 11.6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345831"/>
              <a:gd name="adj2" fmla="val 17561009"/>
              <a:gd name="adj3" fmla="val 10674"/>
            </a:avLst>
          </a:prstGeom>
          <a:solidFill>
            <a:schemeClr val="accent5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18" name="Rectangle 117">
            <a:hlinkClick r:id="rId11" action="ppaction://hlinksldjump" tooltip="Size of prize: $3.4mn&#10;Market size: $86.3mn&#10;Company share: 11.6%"/>
          </p:cNvPr>
          <p:cNvSpPr/>
          <p:nvPr/>
        </p:nvSpPr>
        <p:spPr>
          <a:xfrm rot="17453419">
            <a:off x="1200942" y="2084031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10: 3.4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19" name="Block Arc 118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345831"/>
              <a:gd name="adj2" fmla="val 17561009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0" name="Block Arc 119">
            <a:hlinkClick r:id="rId7" action="ppaction://hlinksldjump" tooltip="Size of prize: $2.9mn&#10;Market size: $4.8mn&#10;Company share: 26.8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159367"/>
              <a:gd name="adj2" fmla="val 17345831"/>
              <a:gd name="adj3" fmla="val 10674"/>
            </a:avLst>
          </a:prstGeom>
          <a:solidFill>
            <a:schemeClr val="accent5">
              <a:lumMod val="65000"/>
              <a:lumOff val="3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1" name="Rectangle 120">
            <a:hlinkClick r:id="rId7" action="ppaction://hlinksldjump" tooltip="Size of prize: $2.9mn&#10;Market size: $4.8mn&#10;Company share: 26.8%"/>
          </p:cNvPr>
          <p:cNvSpPr/>
          <p:nvPr/>
        </p:nvSpPr>
        <p:spPr>
          <a:xfrm rot="17252598">
            <a:off x="922863" y="1987102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16: 2.9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22" name="Block Arc 121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159367"/>
              <a:gd name="adj2" fmla="val 17345831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3" name="Block Arc 122">
            <a:hlinkClick r:id="rId5" action="ppaction://hlinksldjump" tooltip="Size of prize: $2.5mn&#10;Market size: $78.0mn&#10;Company share: 6.5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000696"/>
              <a:gd name="adj2" fmla="val 17159367"/>
              <a:gd name="adj3" fmla="val 10674"/>
            </a:avLst>
          </a:prstGeom>
          <a:solidFill>
            <a:schemeClr val="accent5">
              <a:lumMod val="75000"/>
              <a:lumOff val="2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4" name="Rectangle 123">
            <a:hlinkClick r:id="rId5" action="ppaction://hlinksldjump" tooltip="Size of prize: $2.5mn&#10;Market size: $78.0mn&#10;Company share: 6.5%"/>
          </p:cNvPr>
          <p:cNvSpPr/>
          <p:nvPr/>
        </p:nvSpPr>
        <p:spPr>
          <a:xfrm rot="17080032">
            <a:off x="679729" y="1916901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17: 2.5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25" name="Block Arc 124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000696"/>
              <a:gd name="adj2" fmla="val 17159367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6" name="Block Arc 125">
            <a:hlinkClick r:id="rId15" action="ppaction://hlinksldjump" tooltip="Size of prize: $2.4mn&#10;Market size: $6.6mn&#10;Company share: 0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850490"/>
              <a:gd name="adj2" fmla="val 17000696"/>
              <a:gd name="adj3" fmla="val 10674"/>
            </a:avLst>
          </a:prstGeom>
          <a:solidFill>
            <a:schemeClr val="accent5">
              <a:lumMod val="80000"/>
              <a:lumOff val="2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7" name="Rectangle 126">
            <a:hlinkClick r:id="rId15" action="ppaction://hlinksldjump" tooltip="Size of prize: $2.4mn&#10;Market size: $6.6mn&#10;Company share: 0.0%"/>
          </p:cNvPr>
          <p:cNvSpPr/>
          <p:nvPr/>
        </p:nvSpPr>
        <p:spPr>
          <a:xfrm rot="16925594">
            <a:off x="459393" y="186449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7: 2.4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28" name="Block Arc 127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850490"/>
              <a:gd name="adj2" fmla="val 17000696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9" name="Block Arc 128">
            <a:hlinkClick r:id="rId6" action="ppaction://hlinksldjump" tooltip="Size of prize: $1.8mn&#10;Market size: $77.5mn&#10;Company share: 2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734433"/>
              <a:gd name="adj2" fmla="val 16850490"/>
              <a:gd name="adj3" fmla="val 10674"/>
            </a:avLst>
          </a:prstGeom>
          <a:solidFill>
            <a:schemeClr val="accent5">
              <a:lumMod val="95000"/>
              <a:lumOff val="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0" name="Rectangle 129">
            <a:hlinkClick r:id="rId6" action="ppaction://hlinksldjump" tooltip="Size of prize: $1.8mn&#10;Market size: $77.5mn&#10;Company share: 2.7%"/>
          </p:cNvPr>
          <p:cNvSpPr/>
          <p:nvPr/>
        </p:nvSpPr>
        <p:spPr>
          <a:xfrm rot="16792462">
            <a:off x="267727" y="182729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967" smtClean="0">
                <a:solidFill>
                  <a:schemeClr val="tx1"/>
                </a:solidFill>
              </a:rPr>
              <a:t>Product 8: 1.8</a:t>
            </a:r>
            <a:endParaRPr lang="en-IN" sz="967">
              <a:solidFill>
                <a:schemeClr val="tx1"/>
              </a:solidFill>
            </a:endParaRPr>
          </a:p>
        </p:txBody>
      </p:sp>
      <p:sp>
        <p:nvSpPr>
          <p:cNvPr id="131" name="Block Arc 130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734433"/>
              <a:gd name="adj2" fmla="val 16850490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2" name="Block Arc 131">
            <a:hlinkClick r:id="rId8" action="ppaction://hlinksldjump" tooltip="Size of prize: $1.6mn&#10;Market size: $13.0mn&#10;Company share: 31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632685"/>
              <a:gd name="adj2" fmla="val 16734433"/>
              <a:gd name="adj3" fmla="val 10674"/>
            </a:avLst>
          </a:prstGeom>
          <a:solidFill>
            <a:schemeClr val="accent5">
              <a:lumMod val="70000"/>
              <a:lumOff val="3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3" name="Rectangle 132">
            <a:hlinkClick r:id="rId8" action="ppaction://hlinksldjump" tooltip="Size of prize: $1.6mn&#10;Market size: $13.0mn&#10;Company share: 31.0%"/>
          </p:cNvPr>
          <p:cNvSpPr/>
          <p:nvPr/>
        </p:nvSpPr>
        <p:spPr>
          <a:xfrm rot="16683560">
            <a:off x="109965" y="1802397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848" smtClean="0">
                <a:solidFill>
                  <a:schemeClr val="tx1"/>
                </a:solidFill>
              </a:rPr>
              <a:t>Product 14: 1.6</a:t>
            </a:r>
            <a:endParaRPr lang="en-IN" sz="848">
              <a:solidFill>
                <a:schemeClr val="tx1"/>
              </a:solidFill>
            </a:endParaRPr>
          </a:p>
        </p:txBody>
      </p:sp>
      <p:sp>
        <p:nvSpPr>
          <p:cNvPr id="134" name="Block Arc 133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632685"/>
              <a:gd name="adj2" fmla="val 16734433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5" name="Block Arc 134">
            <a:hlinkClick r:id="rId23" action="ppaction://hlinksldjump" tooltip="Size of prize: $0.6mn&#10;Market size: $37.0mn&#10;Company share: 10.1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591596"/>
              <a:gd name="adj2" fmla="val 16632685"/>
              <a:gd name="adj3" fmla="val 10674"/>
            </a:avLst>
          </a:prstGeom>
          <a:solidFill>
            <a:schemeClr val="accent5">
              <a:lumMod val="30000"/>
              <a:lumOff val="7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6" name="Rectangle 135">
            <a:hlinkClick r:id="rId23" action="ppaction://hlinksldjump" tooltip="Size of prize: $0.6mn&#10;Market size: $37.0mn&#10;Company share: 10.1%"/>
          </p:cNvPr>
          <p:cNvSpPr/>
          <p:nvPr/>
        </p:nvSpPr>
        <p:spPr>
          <a:xfrm rot="16612141">
            <a:off x="6110" y="178879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342" smtClean="0">
                <a:solidFill>
                  <a:schemeClr val="tx1"/>
                </a:solidFill>
              </a:rPr>
              <a:t>Product 19: 0.6</a:t>
            </a:r>
            <a:endParaRPr lang="en-IN" sz="342">
              <a:solidFill>
                <a:schemeClr val="tx1"/>
              </a:solidFill>
            </a:endParaRPr>
          </a:p>
        </p:txBody>
      </p:sp>
      <p:sp>
        <p:nvSpPr>
          <p:cNvPr id="137" name="Block Arc 136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591596"/>
              <a:gd name="adj2" fmla="val 16632685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8" name="Block Arc 137">
            <a:hlinkClick r:id="rId13" action="ppaction://hlinksldjump" tooltip="Size of prize: $0.4mn&#10;Market size: $58.7mn&#10;Company share: 12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566048"/>
              <a:gd name="adj2" fmla="val 16591596"/>
              <a:gd name="adj3" fmla="val 10674"/>
            </a:avLst>
          </a:prstGeom>
          <a:solidFill>
            <a:schemeClr val="accent5">
              <a:lumMod val="85000"/>
              <a:lumOff val="1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9" name="Block Arc 138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566048"/>
              <a:gd name="adj2" fmla="val 16591596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40" name="Block Arc 139">
            <a:hlinkClick r:id="rId24" action="ppaction://hlinksldjump" tooltip="Size of prize: $5.8mn&#10;Market size: $31.9mn&#10;Company share: 14.7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6200000"/>
              <a:gd name="adj2" fmla="val 16566048"/>
              <a:gd name="adj3" fmla="val 13768"/>
            </a:avLst>
          </a:prstGeom>
          <a:solidFill>
            <a:schemeClr val="accent3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41" name="Rectangle 140">
            <a:hlinkClick r:id="rId24" action="ppaction://hlinksldjump" tooltip="Size of prize: $5.8mn&#10;Market size: $31.9mn&#10;Company share: 14.7%"/>
          </p:cNvPr>
          <p:cNvSpPr/>
          <p:nvPr/>
        </p:nvSpPr>
        <p:spPr>
          <a:xfrm rot="16383023">
            <a:off x="-396181" y="302794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US: 5.8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42" name="Block Arc 141">
            <a:hlinkClick r:id="rId12" action="ppaction://hlinksldjump" tooltip="Size of prize: $3.9mn&#10;Market size: $3.6mn&#10;Company share: 54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317071"/>
              <a:gd name="adj2" fmla="val 16566048"/>
              <a:gd name="adj3" fmla="val 10674"/>
            </a:avLst>
          </a:prstGeom>
          <a:solidFill>
            <a:schemeClr val="accent5">
              <a:lumMod val="90000"/>
              <a:lumOff val="1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43" name="Rectangle 142">
            <a:hlinkClick r:id="rId12" action="ppaction://hlinksldjump" tooltip="Size of prize: $3.9mn&#10;Market size: $3.6mn&#10;Company share: 54.2%"/>
          </p:cNvPr>
          <p:cNvSpPr/>
          <p:nvPr/>
        </p:nvSpPr>
        <p:spPr>
          <a:xfrm rot="16441560">
            <a:off x="-242914" y="1765042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11: 3.9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44" name="Block Arc 143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317071"/>
              <a:gd name="adj2" fmla="val 16566048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45" name="Block Arc 144">
            <a:hlinkClick r:id="rId14" action="ppaction://hlinksldjump" tooltip="Size of prize: $1.5mn&#10;Market size: $13.3mn&#10;Company share: 1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221501"/>
              <a:gd name="adj2" fmla="val 16317071"/>
              <a:gd name="adj3" fmla="val 10674"/>
            </a:avLst>
          </a:prstGeom>
          <a:solidFill>
            <a:schemeClr val="accent5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46" name="Rectangle 145">
            <a:hlinkClick r:id="rId14" action="ppaction://hlinksldjump" tooltip="Size of prize: $1.5mn&#10;Market size: $13.3mn&#10;Company share: 1.9%"/>
          </p:cNvPr>
          <p:cNvSpPr/>
          <p:nvPr/>
        </p:nvSpPr>
        <p:spPr>
          <a:xfrm rot="16269285">
            <a:off x="-495290" y="175362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796" smtClean="0">
                <a:solidFill>
                  <a:schemeClr val="tx1"/>
                </a:solidFill>
              </a:rPr>
              <a:t>Product 9: 1.5</a:t>
            </a:r>
            <a:endParaRPr lang="en-IN" sz="796">
              <a:solidFill>
                <a:schemeClr val="tx1"/>
              </a:solidFill>
            </a:endParaRPr>
          </a:p>
        </p:txBody>
      </p:sp>
      <p:sp>
        <p:nvSpPr>
          <p:cNvPr id="147" name="Block Arc 146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221501"/>
              <a:gd name="adj2" fmla="val 16317071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48" name="Block Arc 147">
            <a:hlinkClick r:id="rId11" action="ppaction://hlinksldjump" tooltip="Size of prize: $0.3mn&#10;Market size: $15.0mn&#10;Company share: 16.6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200000"/>
              <a:gd name="adj2" fmla="val 16221501"/>
              <a:gd name="adj3" fmla="val 10674"/>
            </a:avLst>
          </a:prstGeom>
          <a:solidFill>
            <a:schemeClr val="accent5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49" name="Block Arc 148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200000"/>
              <a:gd name="adj2" fmla="val 16221501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50" name="Rectangle 149">
            <a:hlinkClick r:id="rId2" action="ppaction://hlinksldjump" tooltip="Size of prize: $288.0mn&#10;Market size: $9,171.1mn&#10;Company share: 11.1%"/>
          </p:cNvPr>
          <p:cNvSpPr/>
          <p:nvPr/>
        </p:nvSpPr>
        <p:spPr>
          <a:xfrm>
            <a:off x="-1" y="6013169"/>
            <a:ext cx="1682145" cy="49179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600" dirty="0" smtClean="0">
                <a:solidFill>
                  <a:schemeClr val="bg1"/>
                </a:solidFill>
              </a:rPr>
              <a:t>Worldwide:</a:t>
            </a:r>
          </a:p>
          <a:p>
            <a:pPr algn="ctr"/>
            <a:r>
              <a:rPr lang="en-IN" sz="1600" dirty="0">
                <a:solidFill>
                  <a:schemeClr val="bg1"/>
                </a:solidFill>
              </a:rPr>
              <a:t>$</a:t>
            </a:r>
            <a:r>
              <a:rPr lang="en-IN" sz="1600" dirty="0" smtClean="0">
                <a:solidFill>
                  <a:schemeClr val="bg1"/>
                </a:solidFill>
              </a:rPr>
              <a:t>288 </a:t>
            </a:r>
            <a:r>
              <a:rPr lang="en-IN" sz="1600" dirty="0" err="1" smtClean="0">
                <a:solidFill>
                  <a:schemeClr val="bg1"/>
                </a:solidFill>
              </a:rPr>
              <a:t>mn</a:t>
            </a:r>
            <a:endParaRPr lang="en-IN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60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0" y="0"/>
            <a:ext cx="3048000" cy="508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2000" b="1" smtClean="0">
                <a:solidFill>
                  <a:schemeClr val="tx1"/>
                </a:solidFill>
              </a:rPr>
              <a:t>Product 10</a:t>
            </a:r>
            <a:endParaRPr lang="en-IN" sz="2000" b="1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99000" y="0"/>
            <a:ext cx="1270000" cy="508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2000" b="1" smtClean="0">
                <a:solidFill>
                  <a:schemeClr val="tx1"/>
                </a:solidFill>
              </a:rPr>
              <a:t>$35.4mn</a:t>
            </a:r>
            <a:endParaRPr lang="en-IN" sz="2000" b="1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0" y="762000"/>
            <a:ext cx="146354" cy="254000"/>
          </a:xfrm>
          <a:prstGeom prst="rect">
            <a:avLst/>
          </a:prstGeom>
          <a:solidFill>
            <a:srgbClr val="4CFF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Accelerate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99000" y="7620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$1.3mn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0" y="1079500"/>
            <a:ext cx="998831" cy="254000"/>
          </a:xfrm>
          <a:prstGeom prst="rect">
            <a:avLst/>
          </a:prstGeom>
          <a:solidFill>
            <a:srgbClr val="FFE5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Grow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99000" y="10795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$9.0mn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0" y="1397000"/>
            <a:ext cx="2794000" cy="254000"/>
          </a:xfrm>
          <a:prstGeom prst="rect">
            <a:avLst/>
          </a:prstGeom>
          <a:solidFill>
            <a:srgbClr val="FF66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Catch-up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99000" y="13970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$25.1mn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0" name="Block Arc 9">
            <a:hlinkClick r:id="rId2" action="ppaction://hlinksldjump" tooltip="Size of prize: $35.4mn&#10;Market size: $593.4mn&#10;Company share: 19.0%"/>
          </p:cNvPr>
          <p:cNvSpPr/>
          <p:nvPr/>
        </p:nvSpPr>
        <p:spPr>
          <a:xfrm>
            <a:off x="-1841500" y="5016500"/>
            <a:ext cx="3683000" cy="3683000"/>
          </a:xfrm>
          <a:prstGeom prst="blockArc">
            <a:avLst>
              <a:gd name="adj1" fmla="val 16200000"/>
              <a:gd name="adj2" fmla="val 0"/>
              <a:gd name="adj3" fmla="val 50000"/>
            </a:avLst>
          </a:prstGeom>
          <a:solidFill>
            <a:schemeClr val="tx1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" name="Block Arc 11">
            <a:hlinkClick r:id="rId3" action="ppaction://hlinksldjump" tooltip="Size of prize: $35.4mn&#10;Market size: $593.4mn&#10;Company share: 19.0%"/>
          </p:cNvPr>
          <p:cNvSpPr/>
          <p:nvPr/>
        </p:nvSpPr>
        <p:spPr>
          <a:xfrm>
            <a:off x="-3111500" y="3746500"/>
            <a:ext cx="6223000" cy="6223000"/>
          </a:xfrm>
          <a:prstGeom prst="blockArc">
            <a:avLst>
              <a:gd name="adj1" fmla="val 16200000"/>
              <a:gd name="adj2" fmla="val 0"/>
              <a:gd name="adj3" fmla="val 19388"/>
            </a:avLst>
          </a:prstGeom>
          <a:solidFill>
            <a:schemeClr val="accent5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" name="Rectangle 12">
            <a:hlinkClick r:id="rId3" action="ppaction://hlinksldjump" tooltip="Size of prize: $35.4mn&#10;Market size: $593.4mn&#10;Company share: 19.0%"/>
          </p:cNvPr>
          <p:cNvSpPr/>
          <p:nvPr/>
        </p:nvSpPr>
        <p:spPr>
          <a:xfrm rot="18900000">
            <a:off x="1172210" y="502538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10: 35.4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4" name="Block Arc 13">
            <a:hlinkClick r:id="rId4" action="ppaction://hlinksldjump" tooltip="Size of prize: $14.3mn&#10;Market size: $22.9mn&#10;Company share: 12.0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9414864"/>
              <a:gd name="adj2" fmla="val 0"/>
              <a:gd name="adj3" fmla="val 13768"/>
            </a:avLst>
          </a:prstGeom>
          <a:solidFill>
            <a:schemeClr val="accent3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5" name="Rectangle 14">
            <a:hlinkClick r:id="rId4" action="ppaction://hlinksldjump" tooltip="Size of prize: $14.3mn&#10;Market size: $22.9mn&#10;Company share: 12.0%"/>
          </p:cNvPr>
          <p:cNvSpPr/>
          <p:nvPr/>
        </p:nvSpPr>
        <p:spPr>
          <a:xfrm rot="20507432">
            <a:off x="2986105" y="5615812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China: 14.3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6" name="Block Arc 15">
            <a:hlinkClick r:id="rId5" action="ppaction://hlinksldjump" tooltip="Size of prize: $8.0mn&#10;Market size: $15.9mn&#10;Company share: 10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374548"/>
              <a:gd name="adj2" fmla="val 0"/>
              <a:gd name="adj3" fmla="val 10674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7" name="Rectangle 16">
            <a:hlinkClick r:id="rId5" action="ppaction://hlinksldjump" tooltip="Size of prize: $8.0mn&#10;Market size: $15.9mn&#10;Company share: 10.7%"/>
          </p:cNvPr>
          <p:cNvSpPr/>
          <p:nvPr/>
        </p:nvSpPr>
        <p:spPr>
          <a:xfrm rot="20987274">
            <a:off x="4365127" y="5900608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Partners: 8.0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8" name="Block Arc 17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374548"/>
              <a:gd name="adj2" fmla="val 0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9" name="Block Arc 18">
            <a:hlinkClick r:id="rId6" action="ppaction://hlinksldjump" tooltip="Size of prize: $5.4mn&#10;Market size: $2.8mn&#10;Company share: 31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548040"/>
              <a:gd name="adj2" fmla="val 20374548"/>
              <a:gd name="adj3" fmla="val 10674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0" name="Rectangle 19">
            <a:hlinkClick r:id="rId6" action="ppaction://hlinksldjump" tooltip="Size of prize: $5.4mn&#10;Market size: $2.8mn&#10;Company share: 31.7%"/>
          </p:cNvPr>
          <p:cNvSpPr/>
          <p:nvPr/>
        </p:nvSpPr>
        <p:spPr>
          <a:xfrm rot="19961294">
            <a:off x="3882944" y="448111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Stores: 5.4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1" name="Block Arc 20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548040"/>
              <a:gd name="adj2" fmla="val 20374548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2" name="Block Arc 21">
            <a:hlinkClick r:id="rId7" action="ppaction://hlinksldjump" tooltip="Size of prize: $0.9mn&#10;Market size: $4.3mn&#10;Company share: 3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414864"/>
              <a:gd name="adj2" fmla="val 19548040"/>
              <a:gd name="adj3" fmla="val 10674"/>
            </a:avLst>
          </a:prstGeom>
          <a:solidFill>
            <a:schemeClr val="accent6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3" name="Rectangle 22">
            <a:hlinkClick r:id="rId7" action="ppaction://hlinksldjump" tooltip="Size of prize: $0.9mn&#10;Market size: $4.3mn&#10;Company share: 3.9%"/>
          </p:cNvPr>
          <p:cNvSpPr/>
          <p:nvPr/>
        </p:nvSpPr>
        <p:spPr>
          <a:xfrm rot="19481451">
            <a:off x="3517519" y="3880343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Direct: 0.9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4" name="Block Arc 23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414864"/>
              <a:gd name="adj2" fmla="val 19548040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5" name="Block Arc 24">
            <a:hlinkClick r:id="rId8" action="ppaction://hlinksldjump" tooltip="Size of prize: $6.7mn&#10;Market size: $80.1mn&#10;Company share: 8.9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8399641"/>
              <a:gd name="adj2" fmla="val 19414864"/>
              <a:gd name="adj3" fmla="val 13768"/>
            </a:avLst>
          </a:prstGeom>
          <a:solidFill>
            <a:schemeClr val="accent3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6" name="Rectangle 25">
            <a:hlinkClick r:id="rId8" action="ppaction://hlinksldjump" tooltip="Size of prize: $6.7mn&#10;Market size: $80.1mn&#10;Company share: 8.9%"/>
          </p:cNvPr>
          <p:cNvSpPr/>
          <p:nvPr/>
        </p:nvSpPr>
        <p:spPr>
          <a:xfrm rot="18907253">
            <a:off x="2075857" y="4132997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UK: 6.7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7" name="Block Arc 26">
            <a:hlinkClick r:id="rId6" action="ppaction://hlinksldjump" tooltip="Size of prize: $5.4mn&#10;Market size: $11.8mn&#10;Company share: 18.5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586910"/>
              <a:gd name="adj2" fmla="val 19414864"/>
              <a:gd name="adj3" fmla="val 10674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8" name="Rectangle 27">
            <a:hlinkClick r:id="rId6" action="ppaction://hlinksldjump" tooltip="Size of prize: $5.4mn&#10;Market size: $11.8mn&#10;Company share: 18.5%"/>
          </p:cNvPr>
          <p:cNvSpPr/>
          <p:nvPr/>
        </p:nvSpPr>
        <p:spPr>
          <a:xfrm rot="19000887">
            <a:off x="3071338" y="333548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Stores: 5.4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9" name="Block Arc 28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586910"/>
              <a:gd name="adj2" fmla="val 19414864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0" name="Block Arc 29">
            <a:hlinkClick r:id="rId7" action="ppaction://hlinksldjump" tooltip="Size of prize: $1.1mn&#10;Market size: $50.7mn&#10;Company share: 8.1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422553"/>
              <a:gd name="adj2" fmla="val 18586910"/>
              <a:gd name="adj3" fmla="val 10674"/>
            </a:avLst>
          </a:prstGeom>
          <a:solidFill>
            <a:schemeClr val="accent6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1" name="Rectangle 30">
            <a:hlinkClick r:id="rId7" action="ppaction://hlinksldjump" tooltip="Size of prize: $1.1mn&#10;Market size: $50.7mn&#10;Company share: 8.1%"/>
          </p:cNvPr>
          <p:cNvSpPr/>
          <p:nvPr/>
        </p:nvSpPr>
        <p:spPr>
          <a:xfrm rot="18504732">
            <a:off x="2535706" y="2843862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Direct: 1.1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32" name="Block Arc 31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422553"/>
              <a:gd name="adj2" fmla="val 18586910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3" name="Block Arc 32">
            <a:hlinkClick r:id="rId5" action="ppaction://hlinksldjump" tooltip="Size of prize: $0.2mn&#10;Market size: $17.6mn&#10;Company share: 4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399641"/>
              <a:gd name="adj2" fmla="val 18422553"/>
              <a:gd name="adj3" fmla="val 10674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4" name="Block Arc 33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399641"/>
              <a:gd name="adj2" fmla="val 18422553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5" name="Block Arc 34">
            <a:hlinkClick r:id="rId9" action="ppaction://hlinksldjump" tooltip="Size of prize: $6.1mn&#10;Market size: $21.5mn&#10;Company share: 14.9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7472882"/>
              <a:gd name="adj2" fmla="val 18399641"/>
              <a:gd name="adj3" fmla="val 13768"/>
            </a:avLst>
          </a:prstGeom>
          <a:solidFill>
            <a:schemeClr val="accent3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6" name="Rectangle 35">
            <a:hlinkClick r:id="rId9" action="ppaction://hlinksldjump" tooltip="Size of prize: $6.1mn&#10;Market size: $21.5mn&#10;Company share: 14.9%"/>
          </p:cNvPr>
          <p:cNvSpPr/>
          <p:nvPr/>
        </p:nvSpPr>
        <p:spPr>
          <a:xfrm rot="17936261">
            <a:off x="1228165" y="349353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US: 6.1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37" name="Block Arc 36">
            <a:hlinkClick r:id="rId5" action="ppaction://hlinksldjump" tooltip="Size of prize: $4.4mn&#10;Market size: $0.0mn&#10;Company share: 26.3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725023"/>
              <a:gd name="adj2" fmla="val 18399641"/>
              <a:gd name="adj3" fmla="val 10674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8" name="Rectangle 37">
            <a:hlinkClick r:id="rId5" action="ppaction://hlinksldjump" tooltip="Size of prize: $4.4mn&#10;Market size: $0.0mn&#10;Company share: 26.3%"/>
          </p:cNvPr>
          <p:cNvSpPr/>
          <p:nvPr/>
        </p:nvSpPr>
        <p:spPr>
          <a:xfrm rot="18062333">
            <a:off x="2002802" y="2474511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Partners: 4.4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39" name="Block Arc 38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725023"/>
              <a:gd name="adj2" fmla="val 18399641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0" name="Block Arc 39">
            <a:hlinkClick r:id="rId6" action="ppaction://hlinksldjump" tooltip="Size of prize: $1.3mn&#10;Market size: $6.4mn&#10;Company share: 10.8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524395"/>
              <a:gd name="adj2" fmla="val 17725023"/>
              <a:gd name="adj3" fmla="val 10674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1" name="Rectangle 40">
            <a:hlinkClick r:id="rId6" action="ppaction://hlinksldjump" tooltip="Size of prize: $1.3mn&#10;Market size: $6.4mn&#10;Company share: 10.8%"/>
          </p:cNvPr>
          <p:cNvSpPr/>
          <p:nvPr/>
        </p:nvSpPr>
        <p:spPr>
          <a:xfrm rot="17624709">
            <a:off x="1433318" y="217941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Stores: 1.3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42" name="Block Arc 41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524395"/>
              <a:gd name="adj2" fmla="val 17725023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3" name="Block Arc 42">
            <a:hlinkClick r:id="rId7" action="ppaction://hlinksldjump" tooltip="Size of prize: $0.3mn&#10;Market size: $15.0mn&#10;Company share: 16.6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472882"/>
              <a:gd name="adj2" fmla="val 17524395"/>
              <a:gd name="adj3" fmla="val 10674"/>
            </a:avLst>
          </a:prstGeom>
          <a:solidFill>
            <a:schemeClr val="accent6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4" name="Rectangle 43">
            <a:hlinkClick r:id="rId7" action="ppaction://hlinksldjump" tooltip="Size of prize: $0.3mn&#10;Market size: $15.0mn&#10;Company share: 16.6%"/>
          </p:cNvPr>
          <p:cNvSpPr/>
          <p:nvPr/>
        </p:nvSpPr>
        <p:spPr>
          <a:xfrm rot="17498639">
            <a:off x="1262745" y="2108086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429" smtClean="0">
                <a:solidFill>
                  <a:schemeClr val="tx1"/>
                </a:solidFill>
              </a:rPr>
              <a:t>Direct: 0.3</a:t>
            </a:r>
            <a:endParaRPr lang="en-IN" sz="429">
              <a:solidFill>
                <a:schemeClr val="tx1"/>
              </a:solidFill>
            </a:endParaRPr>
          </a:p>
        </p:txBody>
      </p:sp>
      <p:sp>
        <p:nvSpPr>
          <p:cNvPr id="45" name="Block Arc 44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472882"/>
              <a:gd name="adj2" fmla="val 17524395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6" name="Block Arc 45">
            <a:hlinkClick r:id="rId10" action="ppaction://hlinksldjump" tooltip="Size of prize: $4.9mn&#10;Market size: $256.1mn&#10;Company share: 12.6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6731017"/>
              <a:gd name="adj2" fmla="val 17472882"/>
              <a:gd name="adj3" fmla="val 13768"/>
            </a:avLst>
          </a:prstGeom>
          <a:solidFill>
            <a:schemeClr val="accent3">
              <a:lumMod val="32500"/>
              <a:lumOff val="675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7" name="Rectangle 46">
            <a:hlinkClick r:id="rId10" action="ppaction://hlinksldjump" tooltip="Size of prize: $4.9mn&#10;Market size: $256.1mn&#10;Company share: 12.6%"/>
          </p:cNvPr>
          <p:cNvSpPr/>
          <p:nvPr/>
        </p:nvSpPr>
        <p:spPr>
          <a:xfrm rot="17101950">
            <a:off x="381406" y="315167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India: 4.9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48" name="Block Arc 47">
            <a:hlinkClick r:id="rId7" action="ppaction://hlinksldjump" tooltip="Size of prize: $3.4mn&#10;Market size: $86.3mn&#10;Company share: 11.6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957348"/>
              <a:gd name="adj2" fmla="val 17472882"/>
              <a:gd name="adj3" fmla="val 10674"/>
            </a:avLst>
          </a:prstGeom>
          <a:solidFill>
            <a:schemeClr val="accent6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9" name="Rectangle 48">
            <a:hlinkClick r:id="rId7" action="ppaction://hlinksldjump" tooltip="Size of prize: $3.4mn&#10;Market size: $86.3mn&#10;Company share: 11.6%"/>
          </p:cNvPr>
          <p:cNvSpPr/>
          <p:nvPr/>
        </p:nvSpPr>
        <p:spPr>
          <a:xfrm rot="17215115">
            <a:off x="870357" y="1970817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Direct: 3.4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50" name="Block Arc 49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957348"/>
              <a:gd name="adj2" fmla="val 17472882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1" name="Block Arc 50">
            <a:hlinkClick r:id="rId6" action="ppaction://hlinksldjump" tooltip="Size of prize: $0.9mn&#10;Market size: $47.7mn&#10;Company share: 15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822736"/>
              <a:gd name="adj2" fmla="val 16957348"/>
              <a:gd name="adj3" fmla="val 10674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2" name="Rectangle 51">
            <a:hlinkClick r:id="rId6" action="ppaction://hlinksldjump" tooltip="Size of prize: $0.9mn&#10;Market size: $47.7mn&#10;Company share: 15.9%"/>
          </p:cNvPr>
          <p:cNvSpPr/>
          <p:nvPr/>
        </p:nvSpPr>
        <p:spPr>
          <a:xfrm rot="16890042">
            <a:off x="408354" y="185383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Stores: 0.9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53" name="Block Arc 52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822736"/>
              <a:gd name="adj2" fmla="val 16957348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4" name="Block Arc 53">
            <a:hlinkClick r:id="rId5" action="ppaction://hlinksldjump" tooltip="Size of prize: $0.6mn&#10;Market size: $122.1mn&#10;Company share: 12.1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731017"/>
              <a:gd name="adj2" fmla="val 16822736"/>
              <a:gd name="adj3" fmla="val 10674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5" name="Rectangle 54">
            <a:hlinkClick r:id="rId5" action="ppaction://hlinksldjump" tooltip="Size of prize: $0.6mn&#10;Market size: $122.1mn&#10;Company share: 12.1%"/>
          </p:cNvPr>
          <p:cNvSpPr/>
          <p:nvPr/>
        </p:nvSpPr>
        <p:spPr>
          <a:xfrm rot="16776877">
            <a:off x="245199" y="1823421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764" smtClean="0">
                <a:solidFill>
                  <a:schemeClr val="tx1"/>
                </a:solidFill>
              </a:rPr>
              <a:t>Partners: 0.6</a:t>
            </a:r>
            <a:endParaRPr lang="en-IN" sz="764">
              <a:solidFill>
                <a:schemeClr val="tx1"/>
              </a:solidFill>
            </a:endParaRPr>
          </a:p>
        </p:txBody>
      </p:sp>
      <p:sp>
        <p:nvSpPr>
          <p:cNvPr id="56" name="Block Arc 55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731017"/>
              <a:gd name="adj2" fmla="val 16822736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7" name="Block Arc 56">
            <a:hlinkClick r:id="rId11" action="ppaction://hlinksldjump" tooltip="Size of prize: $3.5mn&#10;Market size: $212.8mn&#10;Company share: 31.5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6200000"/>
              <a:gd name="adj2" fmla="val 16731017"/>
              <a:gd name="adj3" fmla="val 13768"/>
            </a:avLst>
          </a:prstGeom>
          <a:solidFill>
            <a:schemeClr val="accent3">
              <a:lumMod val="77500"/>
              <a:lumOff val="225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8" name="Rectangle 57">
            <a:hlinkClick r:id="rId11" action="ppaction://hlinksldjump" tooltip="Size of prize: $3.5mn&#10;Market size: $212.8mn&#10;Company share: 31.5%"/>
          </p:cNvPr>
          <p:cNvSpPr/>
          <p:nvPr/>
        </p:nvSpPr>
        <p:spPr>
          <a:xfrm rot="16465508">
            <a:off x="-305873" y="303384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Japan: 3.5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59" name="Block Arc 58">
            <a:hlinkClick r:id="rId6" action="ppaction://hlinksldjump" tooltip="Size of prize: $1.6mn&#10;Market size: $99.9mn&#10;Company share: 44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484283"/>
              <a:gd name="adj2" fmla="val 16731017"/>
              <a:gd name="adj3" fmla="val 10674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0" name="Rectangle 59">
            <a:hlinkClick r:id="rId6" action="ppaction://hlinksldjump" tooltip="Size of prize: $1.6mn&#10;Market size: $99.9mn&#10;Company share: 44.0%"/>
          </p:cNvPr>
          <p:cNvSpPr/>
          <p:nvPr/>
        </p:nvSpPr>
        <p:spPr>
          <a:xfrm rot="16607650">
            <a:off x="-429" y="1788007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Stores: 1.6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61" name="Block Arc 60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484283"/>
              <a:gd name="adj2" fmla="val 16731017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2" name="Block Arc 61">
            <a:hlinkClick r:id="rId5" action="ppaction://hlinksldjump" tooltip="Size of prize: $1.5mn&#10;Market size: $103.0mn&#10;Company share: 22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252069"/>
              <a:gd name="adj2" fmla="val 16484283"/>
              <a:gd name="adj3" fmla="val 10674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3" name="Rectangle 62">
            <a:hlinkClick r:id="rId5" action="ppaction://hlinksldjump" tooltip="Size of prize: $1.5mn&#10;Market size: $103.0mn&#10;Company share: 22.2%"/>
          </p:cNvPr>
          <p:cNvSpPr/>
          <p:nvPr/>
        </p:nvSpPr>
        <p:spPr>
          <a:xfrm rot="16368177">
            <a:off x="-350346" y="1758632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Partners: 1.5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64" name="Block Arc 63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252069"/>
              <a:gd name="adj2" fmla="val 16484283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5" name="Block Arc 64">
            <a:hlinkClick r:id="rId7" action="ppaction://hlinksldjump" tooltip="Size of prize: $0.3mn&#10;Market size: $9.9mn&#10;Company share: 3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200000"/>
              <a:gd name="adj2" fmla="val 16252069"/>
              <a:gd name="adj3" fmla="val 10674"/>
            </a:avLst>
          </a:prstGeom>
          <a:solidFill>
            <a:schemeClr val="accent6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6" name="Rectangle 65">
            <a:hlinkClick r:id="rId7" action="ppaction://hlinksldjump" tooltip="Size of prize: $0.3mn&#10;Market size: $9.9mn&#10;Company share: 3.0%"/>
          </p:cNvPr>
          <p:cNvSpPr/>
          <p:nvPr/>
        </p:nvSpPr>
        <p:spPr>
          <a:xfrm rot="16226034">
            <a:off x="-558717" y="175274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434" smtClean="0">
                <a:solidFill>
                  <a:schemeClr val="tx1"/>
                </a:solidFill>
              </a:rPr>
              <a:t>Direct: 0.3</a:t>
            </a:r>
            <a:endParaRPr lang="en-IN" sz="434">
              <a:solidFill>
                <a:schemeClr val="tx1"/>
              </a:solidFill>
            </a:endParaRPr>
          </a:p>
        </p:txBody>
      </p:sp>
      <p:sp>
        <p:nvSpPr>
          <p:cNvPr id="67" name="Block Arc 66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200000"/>
              <a:gd name="adj2" fmla="val 16252069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8" name="Rectangle 67">
            <a:hlinkClick r:id="rId2" action="ppaction://hlinksldjump" tooltip="Size of prize: $288.0mn&#10;Market size: $9,171.1mn&#10;Company share: 11.1%"/>
          </p:cNvPr>
          <p:cNvSpPr/>
          <p:nvPr/>
        </p:nvSpPr>
        <p:spPr>
          <a:xfrm>
            <a:off x="-1" y="6013169"/>
            <a:ext cx="1682145" cy="49179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600" dirty="0" smtClean="0">
                <a:solidFill>
                  <a:schemeClr val="bg1"/>
                </a:solidFill>
              </a:rPr>
              <a:t>Worldwide:</a:t>
            </a:r>
          </a:p>
          <a:p>
            <a:pPr algn="ctr"/>
            <a:r>
              <a:rPr lang="en-IN" sz="1600" dirty="0">
                <a:solidFill>
                  <a:schemeClr val="bg1"/>
                </a:solidFill>
              </a:rPr>
              <a:t>$</a:t>
            </a:r>
            <a:r>
              <a:rPr lang="en-IN" sz="1600" dirty="0" smtClean="0">
                <a:solidFill>
                  <a:schemeClr val="bg1"/>
                </a:solidFill>
              </a:rPr>
              <a:t>288 </a:t>
            </a:r>
            <a:r>
              <a:rPr lang="en-IN" sz="1600" dirty="0" err="1" smtClean="0">
                <a:solidFill>
                  <a:schemeClr val="bg1"/>
                </a:solidFill>
              </a:rPr>
              <a:t>mn</a:t>
            </a:r>
            <a:endParaRPr lang="en-IN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58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0" y="0"/>
            <a:ext cx="3048000" cy="508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2000" b="1" smtClean="0">
                <a:solidFill>
                  <a:schemeClr val="tx1"/>
                </a:solidFill>
              </a:rPr>
              <a:t>Product 8</a:t>
            </a:r>
            <a:endParaRPr lang="en-IN" sz="2000" b="1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99000" y="0"/>
            <a:ext cx="1270000" cy="508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2000" b="1" smtClean="0">
                <a:solidFill>
                  <a:schemeClr val="tx1"/>
                </a:solidFill>
              </a:rPr>
              <a:t>$27.8mn</a:t>
            </a:r>
            <a:endParaRPr lang="en-IN" sz="2000" b="1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0" y="762000"/>
            <a:ext cx="1752221" cy="254000"/>
          </a:xfrm>
          <a:prstGeom prst="rect">
            <a:avLst/>
          </a:prstGeom>
          <a:solidFill>
            <a:srgbClr val="4CFF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Accelerate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99000" y="7620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$7.0mn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0" y="1079500"/>
            <a:ext cx="2794000" cy="254000"/>
          </a:xfrm>
          <a:prstGeom prst="rect">
            <a:avLst/>
          </a:prstGeom>
          <a:solidFill>
            <a:srgbClr val="FFE5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Grow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99000" y="10795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$11.2mn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0" y="1397000"/>
            <a:ext cx="2408442" cy="254000"/>
          </a:xfrm>
          <a:prstGeom prst="rect">
            <a:avLst/>
          </a:prstGeom>
          <a:solidFill>
            <a:srgbClr val="FF66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Catch-up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99000" y="13970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$9.6mn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0" name="Block Arc 9">
            <a:hlinkClick r:id="rId2" action="ppaction://hlinksldjump" tooltip="Size of prize: $27.8mn&#10;Market size: $1,490.9mn&#10;Company share: 5.6%"/>
          </p:cNvPr>
          <p:cNvSpPr/>
          <p:nvPr/>
        </p:nvSpPr>
        <p:spPr>
          <a:xfrm>
            <a:off x="-1841500" y="5016500"/>
            <a:ext cx="3683000" cy="3683000"/>
          </a:xfrm>
          <a:prstGeom prst="blockArc">
            <a:avLst>
              <a:gd name="adj1" fmla="val 16200000"/>
              <a:gd name="adj2" fmla="val 0"/>
              <a:gd name="adj3" fmla="val 50000"/>
            </a:avLst>
          </a:prstGeom>
          <a:solidFill>
            <a:schemeClr val="tx1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" name="Block Arc 11">
            <a:hlinkClick r:id="rId3" action="ppaction://hlinksldjump" tooltip="Size of prize: $27.8mn&#10;Market size: $1,490.9mn&#10;Company share: 5.6%"/>
          </p:cNvPr>
          <p:cNvSpPr/>
          <p:nvPr/>
        </p:nvSpPr>
        <p:spPr>
          <a:xfrm>
            <a:off x="-3111500" y="3746500"/>
            <a:ext cx="6223000" cy="6223000"/>
          </a:xfrm>
          <a:prstGeom prst="blockArc">
            <a:avLst>
              <a:gd name="adj1" fmla="val 16200000"/>
              <a:gd name="adj2" fmla="val 0"/>
              <a:gd name="adj3" fmla="val 19388"/>
            </a:avLst>
          </a:prstGeom>
          <a:solidFill>
            <a:schemeClr val="accent5">
              <a:lumMod val="95000"/>
              <a:lumOff val="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" name="Rectangle 12">
            <a:hlinkClick r:id="rId3" action="ppaction://hlinksldjump" tooltip="Size of prize: $27.8mn&#10;Market size: $1,490.9mn&#10;Company share: 5.6%"/>
          </p:cNvPr>
          <p:cNvSpPr/>
          <p:nvPr/>
        </p:nvSpPr>
        <p:spPr>
          <a:xfrm rot="18900000">
            <a:off x="1172210" y="502538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8: 27.8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4" name="Block Arc 13">
            <a:hlinkClick r:id="rId4" action="ppaction://hlinksldjump" tooltip="Size of prize: $9.6mn&#10;Market size: $268.9mn&#10;Company share: 12.0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9731659"/>
              <a:gd name="adj2" fmla="val 0"/>
              <a:gd name="adj3" fmla="val 13768"/>
            </a:avLst>
          </a:prstGeom>
          <a:solidFill>
            <a:schemeClr val="accent3">
              <a:lumMod val="77500"/>
              <a:lumOff val="225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5" name="Rectangle 14">
            <a:hlinkClick r:id="rId4" action="ppaction://hlinksldjump" tooltip="Size of prize: $9.6mn&#10;Market size: $268.9mn&#10;Company share: 12.0%"/>
          </p:cNvPr>
          <p:cNvSpPr/>
          <p:nvPr/>
        </p:nvSpPr>
        <p:spPr>
          <a:xfrm rot="20665829">
            <a:off x="3036592" y="578209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Japan: 9.6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6" name="Block Arc 15">
            <a:hlinkClick r:id="rId5" action="ppaction://hlinksldjump" tooltip="Size of prize: $8.2mn&#10;Market size: $114.3mn&#10;Company share: 14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006783"/>
              <a:gd name="adj2" fmla="val 0"/>
              <a:gd name="adj3" fmla="val 10674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7" name="Rectangle 16">
            <a:hlinkClick r:id="rId5" action="ppaction://hlinksldjump" tooltip="Size of prize: $8.2mn&#10;Market size: $114.3mn&#10;Company share: 14.7%"/>
          </p:cNvPr>
          <p:cNvSpPr/>
          <p:nvPr/>
        </p:nvSpPr>
        <p:spPr>
          <a:xfrm rot="20803391">
            <a:off x="4310240" y="5636598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Partners: 8.2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8" name="Block Arc 17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006783"/>
              <a:gd name="adj2" fmla="val 0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9" name="Block Arc 18">
            <a:hlinkClick r:id="rId6" action="ppaction://hlinksldjump" tooltip="Size of prize: $0.9mn&#10;Market size: $149.8mn&#10;Company share: 10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826041"/>
              <a:gd name="adj2" fmla="val 20006783"/>
              <a:gd name="adj3" fmla="val 10674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0" name="Rectangle 19">
            <a:hlinkClick r:id="rId6" action="ppaction://hlinksldjump" tooltip="Size of prize: $0.9mn&#10;Market size: $149.8mn&#10;Company share: 10.2%"/>
          </p:cNvPr>
          <p:cNvSpPr/>
          <p:nvPr/>
        </p:nvSpPr>
        <p:spPr>
          <a:xfrm rot="19916411">
            <a:off x="3852361" y="4422826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Stores: 0.9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1" name="Block Arc 20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826041"/>
              <a:gd name="adj2" fmla="val 20006783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2" name="Block Arc 21">
            <a:hlinkClick r:id="rId7" action="ppaction://hlinksldjump" tooltip="Size of prize: $0.5mn&#10;Market size: $4.8mn&#10;Company share: 4.3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731659"/>
              <a:gd name="adj2" fmla="val 19826041"/>
              <a:gd name="adj3" fmla="val 10674"/>
            </a:avLst>
          </a:prstGeom>
          <a:solidFill>
            <a:schemeClr val="accent6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3" name="Rectangle 22">
            <a:hlinkClick r:id="rId7" action="ppaction://hlinksldjump" tooltip="Size of prize: $0.5mn&#10;Market size: $4.8mn&#10;Company share: 4.3%"/>
          </p:cNvPr>
          <p:cNvSpPr/>
          <p:nvPr/>
        </p:nvSpPr>
        <p:spPr>
          <a:xfrm rot="19778849">
            <a:off x="3753921" y="424673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787" smtClean="0">
                <a:solidFill>
                  <a:schemeClr val="tx1"/>
                </a:solidFill>
              </a:rPr>
              <a:t>Direct: 0.5</a:t>
            </a:r>
            <a:endParaRPr lang="en-IN" sz="787">
              <a:solidFill>
                <a:schemeClr val="tx1"/>
              </a:solidFill>
            </a:endParaRPr>
          </a:p>
        </p:txBody>
      </p:sp>
      <p:sp>
        <p:nvSpPr>
          <p:cNvPr id="24" name="Block Arc 23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731659"/>
              <a:gd name="adj2" fmla="val 19826041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5" name="Block Arc 24">
            <a:hlinkClick r:id="rId8" action="ppaction://hlinksldjump" tooltip="Size of prize: $8.0mn&#10;Market size: $154.9mn&#10;Company share: 13.9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8184734"/>
              <a:gd name="adj2" fmla="val 19731659"/>
              <a:gd name="adj3" fmla="val 13768"/>
            </a:avLst>
          </a:prstGeom>
          <a:solidFill>
            <a:schemeClr val="accent3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6" name="Rectangle 25">
            <a:hlinkClick r:id="rId8" action="ppaction://hlinksldjump" tooltip="Size of prize: $8.0mn&#10;Market size: $154.9mn&#10;Company share: 13.9%"/>
          </p:cNvPr>
          <p:cNvSpPr/>
          <p:nvPr/>
        </p:nvSpPr>
        <p:spPr>
          <a:xfrm rot="18958196">
            <a:off x="2115003" y="417289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UK: 8.0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7" name="Block Arc 26">
            <a:hlinkClick r:id="rId7" action="ppaction://hlinksldjump" tooltip="Size of prize: $4.4mn&#10;Market size: $32.1mn&#10;Company share: 9.6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868933"/>
              <a:gd name="adj2" fmla="val 19731659"/>
              <a:gd name="adj3" fmla="val 10674"/>
            </a:avLst>
          </a:prstGeom>
          <a:solidFill>
            <a:schemeClr val="accent6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8" name="Rectangle 27">
            <a:hlinkClick r:id="rId7" action="ppaction://hlinksldjump" tooltip="Size of prize: $4.4mn&#10;Market size: $32.1mn&#10;Company share: 9.6%"/>
          </p:cNvPr>
          <p:cNvSpPr/>
          <p:nvPr/>
        </p:nvSpPr>
        <p:spPr>
          <a:xfrm rot="19300296">
            <a:off x="3358314" y="366767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Direct: 4.4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9" name="Block Arc 28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868933"/>
              <a:gd name="adj2" fmla="val 19731659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0" name="Block Arc 29">
            <a:hlinkClick r:id="rId6" action="ppaction://hlinksldjump" tooltip="Size of prize: $3.1mn&#10;Market size: $76.3mn&#10;Company share: 16.4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271852"/>
              <a:gd name="adj2" fmla="val 18868933"/>
              <a:gd name="adj3" fmla="val 10674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1" name="Rectangle 30">
            <a:hlinkClick r:id="rId6" action="ppaction://hlinksldjump" tooltip="Size of prize: $3.1mn&#10;Market size: $76.3mn&#10;Company share: 16.4%"/>
          </p:cNvPr>
          <p:cNvSpPr/>
          <p:nvPr/>
        </p:nvSpPr>
        <p:spPr>
          <a:xfrm rot="18570392">
            <a:off x="2610587" y="2904412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Stores: 3.1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32" name="Block Arc 31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271852"/>
              <a:gd name="adj2" fmla="val 18868933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3" name="Block Arc 32">
            <a:hlinkClick r:id="rId5" action="ppaction://hlinksldjump" tooltip="Size of prize: $0.4mn&#10;Market size: $46.5mn&#10;Company share: 12.8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184734"/>
              <a:gd name="adj2" fmla="val 18271852"/>
              <a:gd name="adj3" fmla="val 10674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4" name="Rectangle 33">
            <a:hlinkClick r:id="rId5" action="ppaction://hlinksldjump" tooltip="Size of prize: $0.4mn&#10;Market size: $46.5mn&#10;Company share: 12.8%"/>
          </p:cNvPr>
          <p:cNvSpPr/>
          <p:nvPr/>
        </p:nvSpPr>
        <p:spPr>
          <a:xfrm rot="18228292">
            <a:off x="2208244" y="260499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726" smtClean="0">
                <a:solidFill>
                  <a:schemeClr val="tx1"/>
                </a:solidFill>
              </a:rPr>
              <a:t>Partners: 0.4</a:t>
            </a:r>
            <a:endParaRPr lang="en-IN" sz="726">
              <a:solidFill>
                <a:schemeClr val="tx1"/>
              </a:solidFill>
            </a:endParaRPr>
          </a:p>
        </p:txBody>
      </p:sp>
      <p:sp>
        <p:nvSpPr>
          <p:cNvPr id="35" name="Block Arc 34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184734"/>
              <a:gd name="adj2" fmla="val 18271852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6" name="Block Arc 35">
            <a:hlinkClick r:id="rId9" action="ppaction://hlinksldjump" tooltip="Size of prize: $5.6mn&#10;Market size: $844.9mn&#10;Company share: 2.0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7089448"/>
              <a:gd name="adj2" fmla="val 18184734"/>
              <a:gd name="adj3" fmla="val 13768"/>
            </a:avLst>
          </a:prstGeom>
          <a:solidFill>
            <a:schemeClr val="accent3">
              <a:lumMod val="32500"/>
              <a:lumOff val="675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7" name="Rectangle 36">
            <a:hlinkClick r:id="rId9" action="ppaction://hlinksldjump" tooltip="Size of prize: $5.6mn&#10;Market size: $844.9mn&#10;Company share: 2.0%"/>
          </p:cNvPr>
          <p:cNvSpPr/>
          <p:nvPr/>
        </p:nvSpPr>
        <p:spPr>
          <a:xfrm rot="17637090">
            <a:off x="934354" y="3347401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India: 5.6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38" name="Block Arc 37">
            <a:hlinkClick r:id="rId5" action="ppaction://hlinksldjump" tooltip="Size of prize: $2.5mn&#10;Market size: $635.2mn&#10;Company share: 1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706525"/>
              <a:gd name="adj2" fmla="val 18184734"/>
              <a:gd name="adj3" fmla="val 10674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9" name="Rectangle 38">
            <a:hlinkClick r:id="rId5" action="ppaction://hlinksldjump" tooltip="Size of prize: $2.5mn&#10;Market size: $635.2mn&#10;Company share: 1.2%"/>
          </p:cNvPr>
          <p:cNvSpPr/>
          <p:nvPr/>
        </p:nvSpPr>
        <p:spPr>
          <a:xfrm rot="17945630">
            <a:off x="1854680" y="238876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Partners: 2.5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40" name="Block Arc 39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706525"/>
              <a:gd name="adj2" fmla="val 18184734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1" name="Block Arc 40">
            <a:hlinkClick r:id="rId7" action="ppaction://hlinksldjump" tooltip="Size of prize: $1.8mn&#10;Market size: $77.5mn&#10;Company share: 2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351754"/>
              <a:gd name="adj2" fmla="val 17706525"/>
              <a:gd name="adj3" fmla="val 10674"/>
            </a:avLst>
          </a:prstGeom>
          <a:solidFill>
            <a:schemeClr val="accent6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2" name="Rectangle 41">
            <a:hlinkClick r:id="rId7" action="ppaction://hlinksldjump" tooltip="Size of prize: $1.8mn&#10;Market size: $77.5mn&#10;Company share: 2.7%"/>
          </p:cNvPr>
          <p:cNvSpPr/>
          <p:nvPr/>
        </p:nvSpPr>
        <p:spPr>
          <a:xfrm rot="17529139">
            <a:off x="1304251" y="212477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Direct: 1.8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43" name="Block Arc 42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351754"/>
              <a:gd name="adj2" fmla="val 17706525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4" name="Block Arc 43">
            <a:hlinkClick r:id="rId6" action="ppaction://hlinksldjump" tooltip="Size of prize: $1.3mn&#10;Market size: $132.2mn&#10;Company share: 5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089448"/>
              <a:gd name="adj2" fmla="val 17351754"/>
              <a:gd name="adj3" fmla="val 10674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5" name="Rectangle 44">
            <a:hlinkClick r:id="rId6" action="ppaction://hlinksldjump" tooltip="Size of prize: $1.3mn&#10;Market size: $132.2mn&#10;Company share: 5.0%"/>
          </p:cNvPr>
          <p:cNvSpPr/>
          <p:nvPr/>
        </p:nvSpPr>
        <p:spPr>
          <a:xfrm rot="17220601">
            <a:off x="878052" y="197316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Stores: 1.3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46" name="Block Arc 45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089448"/>
              <a:gd name="adj2" fmla="val 17351754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7" name="Block Arc 46">
            <a:hlinkClick r:id="rId10" action="ppaction://hlinksldjump" tooltip="Size of prize: $4.6mn&#10;Market size: $222.2mn&#10;Company share: 5.9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6200000"/>
              <a:gd name="adj2" fmla="val 17089448"/>
              <a:gd name="adj3" fmla="val 13768"/>
            </a:avLst>
          </a:prstGeom>
          <a:solidFill>
            <a:schemeClr val="accent3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8" name="Rectangle 47">
            <a:hlinkClick r:id="rId10" action="ppaction://hlinksldjump" tooltip="Size of prize: $4.6mn&#10;Market size: $222.2mn&#10;Company share: 5.9%"/>
          </p:cNvPr>
          <p:cNvSpPr/>
          <p:nvPr/>
        </p:nvSpPr>
        <p:spPr>
          <a:xfrm rot="16644725">
            <a:off x="-110308" y="3054118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China: 4.6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49" name="Block Arc 48">
            <a:hlinkClick r:id="rId7" action="ppaction://hlinksldjump" tooltip="Size of prize: $2.6mn&#10;Market size: $6.4mn&#10;Company share: 5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588311"/>
              <a:gd name="adj2" fmla="val 17089448"/>
              <a:gd name="adj3" fmla="val 10674"/>
            </a:avLst>
          </a:prstGeom>
          <a:solidFill>
            <a:schemeClr val="accent6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0" name="Rectangle 49">
            <a:hlinkClick r:id="rId7" action="ppaction://hlinksldjump" tooltip="Size of prize: $2.6mn&#10;Market size: $6.4mn&#10;Company share: 5.7%"/>
          </p:cNvPr>
          <p:cNvSpPr/>
          <p:nvPr/>
        </p:nvSpPr>
        <p:spPr>
          <a:xfrm rot="16838879">
            <a:off x="334715" y="1839417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Direct: 2.6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51" name="Block Arc 50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588311"/>
              <a:gd name="adj2" fmla="val 17089448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2" name="Block Arc 51">
            <a:hlinkClick r:id="rId5" action="ppaction://hlinksldjump" tooltip="Size of prize: $2.0mn&#10;Market size: $205.5mn&#10;Company share: 5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201712"/>
              <a:gd name="adj2" fmla="val 16588311"/>
              <a:gd name="adj3" fmla="val 10674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3" name="Rectangle 52">
            <a:hlinkClick r:id="rId5" action="ppaction://hlinksldjump" tooltip="Size of prize: $2.0mn&#10;Market size: $205.5mn&#10;Company share: 5.7%"/>
          </p:cNvPr>
          <p:cNvSpPr/>
          <p:nvPr/>
        </p:nvSpPr>
        <p:spPr>
          <a:xfrm rot="16395011">
            <a:off x="-311044" y="176071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Partners: 2.0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54" name="Block Arc 53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201712"/>
              <a:gd name="adj2" fmla="val 16588311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5" name="Block Arc 54">
            <a:hlinkClick r:id="rId6" action="ppaction://hlinksldjump" tooltip="Size of prize: $0.0mn&#10;Market size: $10.4mn&#10;Company share: 11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200000"/>
              <a:gd name="adj2" fmla="val 16201712"/>
              <a:gd name="adj3" fmla="val 10674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6" name="Block Arc 55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200000"/>
              <a:gd name="adj2" fmla="val 16201712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7" name="Rectangle 56">
            <a:hlinkClick r:id="rId2" action="ppaction://hlinksldjump" tooltip="Size of prize: $288.0mn&#10;Market size: $9,171.1mn&#10;Company share: 11.1%"/>
          </p:cNvPr>
          <p:cNvSpPr/>
          <p:nvPr/>
        </p:nvSpPr>
        <p:spPr>
          <a:xfrm>
            <a:off x="-1" y="6013169"/>
            <a:ext cx="1682145" cy="49179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600" dirty="0" smtClean="0">
                <a:solidFill>
                  <a:schemeClr val="bg1"/>
                </a:solidFill>
              </a:rPr>
              <a:t>Worldwide:</a:t>
            </a:r>
          </a:p>
          <a:p>
            <a:pPr algn="ctr"/>
            <a:r>
              <a:rPr lang="en-IN" sz="1600" dirty="0">
                <a:solidFill>
                  <a:schemeClr val="bg1"/>
                </a:solidFill>
              </a:rPr>
              <a:t>$</a:t>
            </a:r>
            <a:r>
              <a:rPr lang="en-IN" sz="1600" dirty="0" smtClean="0">
                <a:solidFill>
                  <a:schemeClr val="bg1"/>
                </a:solidFill>
              </a:rPr>
              <a:t>288 </a:t>
            </a:r>
            <a:r>
              <a:rPr lang="en-IN" sz="1600" dirty="0" err="1" smtClean="0">
                <a:solidFill>
                  <a:schemeClr val="bg1"/>
                </a:solidFill>
              </a:rPr>
              <a:t>mn</a:t>
            </a:r>
            <a:endParaRPr lang="en-IN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87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0" y="0"/>
            <a:ext cx="3048000" cy="508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2000" b="1" smtClean="0">
                <a:solidFill>
                  <a:schemeClr val="tx1"/>
                </a:solidFill>
              </a:rPr>
              <a:t>Product 11</a:t>
            </a:r>
            <a:endParaRPr lang="en-IN" sz="2000" b="1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99000" y="0"/>
            <a:ext cx="1270000" cy="508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2000" b="1" smtClean="0">
                <a:solidFill>
                  <a:schemeClr val="tx1"/>
                </a:solidFill>
              </a:rPr>
              <a:t>$27.2mn</a:t>
            </a:r>
            <a:endParaRPr lang="en-IN" sz="2000" b="1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0" y="762000"/>
            <a:ext cx="748315" cy="254000"/>
          </a:xfrm>
          <a:prstGeom prst="rect">
            <a:avLst/>
          </a:prstGeom>
          <a:solidFill>
            <a:srgbClr val="4CFF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Accelerate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99000" y="7620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$5.6mn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0" y="1079500"/>
            <a:ext cx="63090" cy="254000"/>
          </a:xfrm>
          <a:prstGeom prst="rect">
            <a:avLst/>
          </a:prstGeom>
          <a:solidFill>
            <a:srgbClr val="FFE5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Grow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99000" y="10795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$0.5mn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0" y="1397000"/>
            <a:ext cx="2794000" cy="254000"/>
          </a:xfrm>
          <a:prstGeom prst="rect">
            <a:avLst/>
          </a:prstGeom>
          <a:solidFill>
            <a:srgbClr val="FF66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Catch-up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99000" y="13970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$21.0mn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0" name="Block Arc 9">
            <a:hlinkClick r:id="rId2" action="ppaction://hlinksldjump" tooltip="Size of prize: $27.2mn&#10;Market size: $271.0mn&#10;Company share: 15.1%"/>
          </p:cNvPr>
          <p:cNvSpPr/>
          <p:nvPr/>
        </p:nvSpPr>
        <p:spPr>
          <a:xfrm>
            <a:off x="-1841500" y="5016500"/>
            <a:ext cx="3683000" cy="3683000"/>
          </a:xfrm>
          <a:prstGeom prst="blockArc">
            <a:avLst>
              <a:gd name="adj1" fmla="val 16200000"/>
              <a:gd name="adj2" fmla="val 0"/>
              <a:gd name="adj3" fmla="val 50000"/>
            </a:avLst>
          </a:prstGeom>
          <a:solidFill>
            <a:schemeClr val="tx1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" name="Block Arc 11">
            <a:hlinkClick r:id="rId3" action="ppaction://hlinksldjump" tooltip="Size of prize: $27.2mn&#10;Market size: $271.0mn&#10;Company share: 15.1%"/>
          </p:cNvPr>
          <p:cNvSpPr/>
          <p:nvPr/>
        </p:nvSpPr>
        <p:spPr>
          <a:xfrm>
            <a:off x="-3111500" y="3746500"/>
            <a:ext cx="6223000" cy="6223000"/>
          </a:xfrm>
          <a:prstGeom prst="blockArc">
            <a:avLst>
              <a:gd name="adj1" fmla="val 16200000"/>
              <a:gd name="adj2" fmla="val 0"/>
              <a:gd name="adj3" fmla="val 19388"/>
            </a:avLst>
          </a:prstGeom>
          <a:solidFill>
            <a:schemeClr val="accent5">
              <a:lumMod val="90000"/>
              <a:lumOff val="1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" name="Rectangle 12">
            <a:hlinkClick r:id="rId3" action="ppaction://hlinksldjump" tooltip="Size of prize: $27.2mn&#10;Market size: $271.0mn&#10;Company share: 15.1%"/>
          </p:cNvPr>
          <p:cNvSpPr/>
          <p:nvPr/>
        </p:nvSpPr>
        <p:spPr>
          <a:xfrm rot="18900000">
            <a:off x="1172210" y="502538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11: 27.2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4" name="Block Arc 13">
            <a:hlinkClick r:id="rId4" action="ppaction://hlinksldjump" tooltip="Size of prize: $12.8mn&#10;Market size: $89.0mn&#10;Company share: 15.1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9058494"/>
              <a:gd name="adj2" fmla="val 0"/>
              <a:gd name="adj3" fmla="val 13768"/>
            </a:avLst>
          </a:prstGeom>
          <a:solidFill>
            <a:schemeClr val="accent3">
              <a:lumMod val="77500"/>
              <a:lumOff val="225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5" name="Rectangle 14">
            <a:hlinkClick r:id="rId4" action="ppaction://hlinksldjump" tooltip="Size of prize: $12.8mn&#10;Market size: $89.0mn&#10;Company share: 15.1%"/>
          </p:cNvPr>
          <p:cNvSpPr/>
          <p:nvPr/>
        </p:nvSpPr>
        <p:spPr>
          <a:xfrm rot="20329248">
            <a:off x="2920227" y="543176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Japan: 12.8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6" name="Block Arc 15">
            <a:hlinkClick r:id="rId5" action="ppaction://hlinksldjump" tooltip="Size of prize: $5.2mn&#10;Market size: $0.7mn&#10;Company share: 4.4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575802"/>
              <a:gd name="adj2" fmla="val 0"/>
              <a:gd name="adj3" fmla="val 10674"/>
            </a:avLst>
          </a:prstGeom>
          <a:solidFill>
            <a:schemeClr val="accent6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7" name="Rectangle 16">
            <a:hlinkClick r:id="rId5" action="ppaction://hlinksldjump" tooltip="Size of prize: $5.2mn&#10;Market size: $0.7mn&#10;Company share: 4.4%"/>
          </p:cNvPr>
          <p:cNvSpPr/>
          <p:nvPr/>
        </p:nvSpPr>
        <p:spPr>
          <a:xfrm rot="21087902">
            <a:off x="4389163" y="604621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Direct: 5.2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8" name="Block Arc 17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575802"/>
              <a:gd name="adj2" fmla="val 0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9" name="Block Arc 18">
            <a:hlinkClick r:id="rId6" action="ppaction://hlinksldjump" tooltip="Size of prize: $4.0mn&#10;Market size: $31.5mn&#10;Company share: 32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770907"/>
              <a:gd name="adj2" fmla="val 20575802"/>
              <a:gd name="adj3" fmla="val 10674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0" name="Rectangle 19">
            <a:hlinkClick r:id="rId6" action="ppaction://hlinksldjump" tooltip="Size of prize: $4.0mn&#10;Market size: $31.5mn&#10;Company share: 32.7%"/>
          </p:cNvPr>
          <p:cNvSpPr/>
          <p:nvPr/>
        </p:nvSpPr>
        <p:spPr>
          <a:xfrm rot="20173354">
            <a:off x="4017037" y="4761683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Stores: 4.0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1" name="Block Arc 20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770907"/>
              <a:gd name="adj2" fmla="val 20575802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2" name="Block Arc 21">
            <a:hlinkClick r:id="rId7" action="ppaction://hlinksldjump" tooltip="Size of prize: $3.6mn&#10;Market size: $56.7mn&#10;Company share: 5.4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058494"/>
              <a:gd name="adj2" fmla="val 19770907"/>
              <a:gd name="adj3" fmla="val 10674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3" name="Rectangle 22">
            <a:hlinkClick r:id="rId7" action="ppaction://hlinksldjump" tooltip="Size of prize: $3.6mn&#10;Market size: $56.7mn&#10;Company share: 5.4%"/>
          </p:cNvPr>
          <p:cNvSpPr/>
          <p:nvPr/>
        </p:nvSpPr>
        <p:spPr>
          <a:xfrm rot="19414700">
            <a:off x="3460163" y="3801008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Partners: 3.6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4" name="Block Arc 23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058494"/>
              <a:gd name="adj2" fmla="val 19770907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5" name="Block Arc 24">
            <a:hlinkClick r:id="rId8" action="ppaction://hlinksldjump" tooltip="Size of prize: $8.2mn&#10;Market size: $14.2mn&#10;Company share: 32.4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7437863"/>
              <a:gd name="adj2" fmla="val 19058494"/>
              <a:gd name="adj3" fmla="val 13768"/>
            </a:avLst>
          </a:prstGeom>
          <a:solidFill>
            <a:schemeClr val="accent3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6" name="Rectangle 25">
            <a:hlinkClick r:id="rId8" action="ppaction://hlinksldjump" tooltip="Size of prize: $8.2mn&#10;Market size: $14.2mn&#10;Company share: 32.4%"/>
          </p:cNvPr>
          <p:cNvSpPr/>
          <p:nvPr/>
        </p:nvSpPr>
        <p:spPr>
          <a:xfrm rot="18248179">
            <a:off x="1519753" y="367248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US: 8.2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7" name="Block Arc 26">
            <a:hlinkClick r:id="rId5" action="ppaction://hlinksldjump" tooltip="Size of prize: $3.9mn&#10;Market size: $3.6mn&#10;Company share: 54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280358"/>
              <a:gd name="adj2" fmla="val 19058494"/>
              <a:gd name="adj3" fmla="val 10674"/>
            </a:avLst>
          </a:prstGeom>
          <a:solidFill>
            <a:schemeClr val="accent6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8" name="Rectangle 27">
            <a:hlinkClick r:id="rId5" action="ppaction://hlinksldjump" tooltip="Size of prize: $3.9mn&#10;Market size: $3.6mn&#10;Company share: 54.2%"/>
          </p:cNvPr>
          <p:cNvSpPr/>
          <p:nvPr/>
        </p:nvSpPr>
        <p:spPr>
          <a:xfrm rot="18669426">
            <a:off x="2721306" y="299841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Direct: 3.9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9" name="Block Arc 28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280358"/>
              <a:gd name="adj2" fmla="val 19058494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0" name="Block Arc 29">
            <a:hlinkClick r:id="rId6" action="ppaction://hlinksldjump" tooltip="Size of prize: $3.8mn&#10;Market size: $10.3mn&#10;Company share: 23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532356"/>
              <a:gd name="adj2" fmla="val 18280358"/>
              <a:gd name="adj3" fmla="val 10674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1" name="Rectangle 30">
            <a:hlinkClick r:id="rId6" action="ppaction://hlinksldjump" tooltip="Size of prize: $3.8mn&#10;Market size: $10.3mn&#10;Company share: 23.7%"/>
          </p:cNvPr>
          <p:cNvSpPr/>
          <p:nvPr/>
        </p:nvSpPr>
        <p:spPr>
          <a:xfrm rot="17906358">
            <a:off x="1804190" y="236104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Stores: 3.8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32" name="Block Arc 31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532356"/>
              <a:gd name="adj2" fmla="val 18280358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3" name="Block Arc 32">
            <a:hlinkClick r:id="rId7" action="ppaction://hlinksldjump" tooltip="Size of prize: $0.5mn&#10;Market size: $0.3mn&#10;Company share: 66.5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437863"/>
              <a:gd name="adj2" fmla="val 17532356"/>
              <a:gd name="adj3" fmla="val 10674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4" name="Rectangle 33">
            <a:hlinkClick r:id="rId7" action="ppaction://hlinksldjump" tooltip="Size of prize: $0.5mn&#10;Market size: $0.3mn&#10;Company share: 66.5%"/>
          </p:cNvPr>
          <p:cNvSpPr/>
          <p:nvPr/>
        </p:nvSpPr>
        <p:spPr>
          <a:xfrm rot="17485109">
            <a:off x="1244287" y="210080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787" smtClean="0">
                <a:solidFill>
                  <a:schemeClr val="tx1"/>
                </a:solidFill>
              </a:rPr>
              <a:t>Partners: 0.5</a:t>
            </a:r>
            <a:endParaRPr lang="en-IN" sz="787">
              <a:solidFill>
                <a:schemeClr val="tx1"/>
              </a:solidFill>
            </a:endParaRPr>
          </a:p>
        </p:txBody>
      </p:sp>
      <p:sp>
        <p:nvSpPr>
          <p:cNvPr id="35" name="Block Arc 34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437863"/>
              <a:gd name="adj2" fmla="val 17532356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6" name="Block Arc 35">
            <a:hlinkClick r:id="rId9" action="ppaction://hlinksldjump" tooltip="Size of prize: $4.9mn&#10;Market size: $50.3mn&#10;Company share: 24.8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6460012"/>
              <a:gd name="adj2" fmla="val 17437863"/>
              <a:gd name="adj3" fmla="val 13768"/>
            </a:avLst>
          </a:prstGeom>
          <a:solidFill>
            <a:schemeClr val="accent3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7" name="Rectangle 36">
            <a:hlinkClick r:id="rId9" action="ppaction://hlinksldjump" tooltip="Size of prize: $4.9mn&#10;Market size: $50.3mn&#10;Company share: 24.8%"/>
          </p:cNvPr>
          <p:cNvSpPr/>
          <p:nvPr/>
        </p:nvSpPr>
        <p:spPr>
          <a:xfrm rot="16948938">
            <a:off x="218350" y="3111757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UK: 4.9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38" name="Block Arc 37">
            <a:hlinkClick r:id="rId7" action="ppaction://hlinksldjump" tooltip="Size of prize: $2.4mn&#10;Market size: $22.4mn&#10;Company share: 10.5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955074"/>
              <a:gd name="adj2" fmla="val 17437863"/>
              <a:gd name="adj3" fmla="val 10674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9" name="Rectangle 38">
            <a:hlinkClick r:id="rId7" action="ppaction://hlinksldjump" tooltip="Size of prize: $2.4mn&#10;Market size: $22.4mn&#10;Company share: 10.5%"/>
          </p:cNvPr>
          <p:cNvSpPr/>
          <p:nvPr/>
        </p:nvSpPr>
        <p:spPr>
          <a:xfrm rot="17196469">
            <a:off x="844170" y="196293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Partners: 2.4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40" name="Block Arc 39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955074"/>
              <a:gd name="adj2" fmla="val 17437863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1" name="Block Arc 40">
            <a:hlinkClick r:id="rId6" action="ppaction://hlinksldjump" tooltip="Size of prize: $1.6mn&#10;Market size: $20.9mn&#10;Company share: 37.6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639179"/>
              <a:gd name="adj2" fmla="val 16955074"/>
              <a:gd name="adj3" fmla="val 10674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2" name="Rectangle 41">
            <a:hlinkClick r:id="rId6" action="ppaction://hlinksldjump" tooltip="Size of prize: $1.6mn&#10;Market size: $20.9mn&#10;Company share: 37.6%"/>
          </p:cNvPr>
          <p:cNvSpPr/>
          <p:nvPr/>
        </p:nvSpPr>
        <p:spPr>
          <a:xfrm rot="16797127">
            <a:off x="274466" y="1828468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Stores: 1.6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43" name="Block Arc 42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639179"/>
              <a:gd name="adj2" fmla="val 16955074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4" name="Block Arc 43">
            <a:hlinkClick r:id="rId5" action="ppaction://hlinksldjump" tooltip="Size of prize: $0.9mn&#10;Market size: $7.0mn&#10;Company share: 32.8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460012"/>
              <a:gd name="adj2" fmla="val 16639179"/>
              <a:gd name="adj3" fmla="val 10674"/>
            </a:avLst>
          </a:prstGeom>
          <a:solidFill>
            <a:schemeClr val="accent6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5" name="Rectangle 44">
            <a:hlinkClick r:id="rId5" action="ppaction://hlinksldjump" tooltip="Size of prize: $0.9mn&#10;Market size: $7.0mn&#10;Company share: 32.8%"/>
          </p:cNvPr>
          <p:cNvSpPr/>
          <p:nvPr/>
        </p:nvSpPr>
        <p:spPr>
          <a:xfrm rot="16549596">
            <a:off x="-85057" y="1778648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Direct: 0.9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46" name="Block Arc 45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460012"/>
              <a:gd name="adj2" fmla="val 16639179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7" name="Block Arc 46">
            <a:hlinkClick r:id="rId10" action="ppaction://hlinksldjump" tooltip="Size of prize: $1.3mn&#10;Market size: $117.5mn&#10;Company share: 8.8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6200000"/>
              <a:gd name="adj2" fmla="val 16460012"/>
              <a:gd name="adj3" fmla="val 13768"/>
            </a:avLst>
          </a:prstGeom>
          <a:solidFill>
            <a:schemeClr val="accent3">
              <a:lumMod val="32500"/>
              <a:lumOff val="675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8" name="Rectangle 47">
            <a:hlinkClick r:id="rId10" action="ppaction://hlinksldjump" tooltip="Size of prize: $1.3mn&#10;Market size: $117.5mn&#10;Company share: 8.8%"/>
          </p:cNvPr>
          <p:cNvSpPr/>
          <p:nvPr/>
        </p:nvSpPr>
        <p:spPr>
          <a:xfrm rot="16330005">
            <a:off x="-454292" y="3025297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India: 1.3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49" name="Block Arc 48">
            <a:hlinkClick r:id="rId7" action="ppaction://hlinksldjump" tooltip="Size of prize: $1.2mn&#10;Market size: $80.8mn&#10;Company share: 6.3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225489"/>
              <a:gd name="adj2" fmla="val 16460012"/>
              <a:gd name="adj3" fmla="val 10674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0" name="Rectangle 49">
            <a:hlinkClick r:id="rId7" action="ppaction://hlinksldjump" tooltip="Size of prize: $1.2mn&#10;Market size: $80.8mn&#10;Company share: 6.3%"/>
          </p:cNvPr>
          <p:cNvSpPr/>
          <p:nvPr/>
        </p:nvSpPr>
        <p:spPr>
          <a:xfrm rot="16342751">
            <a:off x="-387598" y="1756946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Partners: 1.2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51" name="Block Arc 50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225489"/>
              <a:gd name="adj2" fmla="val 16460012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2" name="Block Arc 51">
            <a:hlinkClick r:id="rId6" action="ppaction://hlinksldjump" tooltip="Size of prize: $0.1mn&#10;Market size: $36.7mn&#10;Company share: 14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200000"/>
              <a:gd name="adj2" fmla="val 16225489"/>
              <a:gd name="adj3" fmla="val 10674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3" name="Block Arc 52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200000"/>
              <a:gd name="adj2" fmla="val 16225489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4" name="Rectangle 53">
            <a:hlinkClick r:id="rId2" action="ppaction://hlinksldjump" tooltip="Size of prize: $288.0mn&#10;Market size: $9,171.1mn&#10;Company share: 11.1%"/>
          </p:cNvPr>
          <p:cNvSpPr/>
          <p:nvPr/>
        </p:nvSpPr>
        <p:spPr>
          <a:xfrm>
            <a:off x="-1" y="6013169"/>
            <a:ext cx="1682145" cy="49179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600" dirty="0" smtClean="0">
                <a:solidFill>
                  <a:schemeClr val="bg1"/>
                </a:solidFill>
              </a:rPr>
              <a:t>Worldwide:</a:t>
            </a:r>
          </a:p>
          <a:p>
            <a:pPr algn="ctr"/>
            <a:r>
              <a:rPr lang="en-IN" sz="1600" dirty="0">
                <a:solidFill>
                  <a:schemeClr val="bg1"/>
                </a:solidFill>
              </a:rPr>
              <a:t>$</a:t>
            </a:r>
            <a:r>
              <a:rPr lang="en-IN" sz="1600" dirty="0" smtClean="0">
                <a:solidFill>
                  <a:schemeClr val="bg1"/>
                </a:solidFill>
              </a:rPr>
              <a:t>288 </a:t>
            </a:r>
            <a:r>
              <a:rPr lang="en-IN" sz="1600" dirty="0" err="1" smtClean="0">
                <a:solidFill>
                  <a:schemeClr val="bg1"/>
                </a:solidFill>
              </a:rPr>
              <a:t>mn</a:t>
            </a:r>
            <a:endParaRPr lang="en-IN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21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0" y="0"/>
            <a:ext cx="3048000" cy="508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2000" b="1" smtClean="0">
                <a:solidFill>
                  <a:schemeClr val="tx1"/>
                </a:solidFill>
              </a:rPr>
              <a:t>Product 15</a:t>
            </a:r>
            <a:endParaRPr lang="en-IN" sz="2000" b="1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99000" y="0"/>
            <a:ext cx="1270000" cy="508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2000" b="1" smtClean="0">
                <a:solidFill>
                  <a:schemeClr val="tx1"/>
                </a:solidFill>
              </a:rPr>
              <a:t>$25.4mn</a:t>
            </a:r>
            <a:endParaRPr lang="en-IN" sz="2000" b="1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0" y="762000"/>
            <a:ext cx="2794000" cy="254000"/>
          </a:xfrm>
          <a:prstGeom prst="rect">
            <a:avLst/>
          </a:prstGeom>
          <a:solidFill>
            <a:srgbClr val="4CFF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Accelerate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99000" y="7620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$11.8mn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0" y="1079500"/>
            <a:ext cx="2025617" cy="254000"/>
          </a:xfrm>
          <a:prstGeom prst="rect">
            <a:avLst/>
          </a:prstGeom>
          <a:solidFill>
            <a:srgbClr val="FFE5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Grow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99000" y="10795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$8.6mn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0" y="1397000"/>
            <a:ext cx="1181348" cy="254000"/>
          </a:xfrm>
          <a:prstGeom prst="rect">
            <a:avLst/>
          </a:prstGeom>
          <a:solidFill>
            <a:srgbClr val="FF66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Catch-up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99000" y="13970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$5.0mn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0" name="Block Arc 9">
            <a:hlinkClick r:id="rId2" action="ppaction://hlinksldjump" tooltip="Size of prize: $25.4mn&#10;Market size: $1,097.9mn&#10;Company share: 21.2%"/>
          </p:cNvPr>
          <p:cNvSpPr/>
          <p:nvPr/>
        </p:nvSpPr>
        <p:spPr>
          <a:xfrm>
            <a:off x="-1841500" y="5016500"/>
            <a:ext cx="3683000" cy="3683000"/>
          </a:xfrm>
          <a:prstGeom prst="blockArc">
            <a:avLst>
              <a:gd name="adj1" fmla="val 16200000"/>
              <a:gd name="adj2" fmla="val 0"/>
              <a:gd name="adj3" fmla="val 50000"/>
            </a:avLst>
          </a:prstGeom>
          <a:solidFill>
            <a:schemeClr val="tx1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" name="Block Arc 11">
            <a:hlinkClick r:id="rId3" action="ppaction://hlinksldjump" tooltip="Size of prize: $25.4mn&#10;Market size: $1,097.9mn&#10;Company share: 21.2%"/>
          </p:cNvPr>
          <p:cNvSpPr/>
          <p:nvPr/>
        </p:nvSpPr>
        <p:spPr>
          <a:xfrm>
            <a:off x="-3111500" y="3746500"/>
            <a:ext cx="6223000" cy="6223000"/>
          </a:xfrm>
          <a:prstGeom prst="blockArc">
            <a:avLst>
              <a:gd name="adj1" fmla="val 16200000"/>
              <a:gd name="adj2" fmla="val 0"/>
              <a:gd name="adj3" fmla="val 19388"/>
            </a:avLst>
          </a:prstGeom>
          <a:solidFill>
            <a:schemeClr val="accent5">
              <a:lumMod val="85000"/>
              <a:lumOff val="1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" name="Rectangle 12">
            <a:hlinkClick r:id="rId3" action="ppaction://hlinksldjump" tooltip="Size of prize: $25.4mn&#10;Market size: $1,097.9mn&#10;Company share: 21.2%"/>
          </p:cNvPr>
          <p:cNvSpPr/>
          <p:nvPr/>
        </p:nvSpPr>
        <p:spPr>
          <a:xfrm rot="18900000">
            <a:off x="1172210" y="502538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15: 25.4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4" name="Block Arc 13">
            <a:hlinkClick r:id="rId4" action="ppaction://hlinksldjump" tooltip="Size of prize: $12.3mn&#10;Market size: $127.5mn&#10;Company share: 18.5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8990714"/>
              <a:gd name="adj2" fmla="val 0"/>
              <a:gd name="adj3" fmla="val 13768"/>
            </a:avLst>
          </a:prstGeom>
          <a:solidFill>
            <a:schemeClr val="accent3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5" name="Rectangle 14">
            <a:hlinkClick r:id="rId4" action="ppaction://hlinksldjump" tooltip="Size of prize: $12.3mn&#10;Market size: $127.5mn&#10;Company share: 18.5%"/>
          </p:cNvPr>
          <p:cNvSpPr/>
          <p:nvPr/>
        </p:nvSpPr>
        <p:spPr>
          <a:xfrm rot="20295357">
            <a:off x="2906622" y="5397158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UK: 12.3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6" name="Block Arc 15">
            <a:hlinkClick r:id="rId5" action="ppaction://hlinksldjump" tooltip="Size of prize: $6.7mn&#10;Market size: $53.7mn&#10;Company share: 14.4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173614"/>
              <a:gd name="adj2" fmla="val 0"/>
              <a:gd name="adj3" fmla="val 10674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7" name="Rectangle 16">
            <a:hlinkClick r:id="rId5" action="ppaction://hlinksldjump" tooltip="Size of prize: $6.7mn&#10;Market size: $53.7mn&#10;Company share: 14.4%"/>
          </p:cNvPr>
          <p:cNvSpPr/>
          <p:nvPr/>
        </p:nvSpPr>
        <p:spPr>
          <a:xfrm rot="20886808">
            <a:off x="4336888" y="5755997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Partners: 6.7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8" name="Block Arc 17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173614"/>
              <a:gd name="adj2" fmla="val 0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9" name="Block Arc 18">
            <a:hlinkClick r:id="rId6" action="ppaction://hlinksldjump" tooltip="Size of prize: $4.8mn&#10;Market size: $45.4mn&#10;Company share: 30.1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145631"/>
              <a:gd name="adj2" fmla="val 20173614"/>
              <a:gd name="adj3" fmla="val 10674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0" name="Rectangle 19">
            <a:hlinkClick r:id="rId6" action="ppaction://hlinksldjump" tooltip="Size of prize: $4.8mn&#10;Market size: $45.4mn&#10;Company share: 30.1%"/>
          </p:cNvPr>
          <p:cNvSpPr/>
          <p:nvPr/>
        </p:nvSpPr>
        <p:spPr>
          <a:xfrm rot="19659622">
            <a:off x="3662962" y="4097403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Stores: 4.8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1" name="Block Arc 20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145631"/>
              <a:gd name="adj2" fmla="val 20173614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2" name="Block Arc 21">
            <a:hlinkClick r:id="rId7" action="ppaction://hlinksldjump" tooltip="Size of prize: $0.7mn&#10;Market size: $28.3mn&#10;Company share: 7.5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990714"/>
              <a:gd name="adj2" fmla="val 19145631"/>
              <a:gd name="adj3" fmla="val 10674"/>
            </a:avLst>
          </a:prstGeom>
          <a:solidFill>
            <a:schemeClr val="accent6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3" name="Rectangle 22">
            <a:hlinkClick r:id="rId7" action="ppaction://hlinksldjump" tooltip="Size of prize: $0.7mn&#10;Market size: $28.3mn&#10;Company share: 7.5%"/>
          </p:cNvPr>
          <p:cNvSpPr/>
          <p:nvPr/>
        </p:nvSpPr>
        <p:spPr>
          <a:xfrm rot="19068173">
            <a:off x="3138333" y="3407939"/>
            <a:ext cx="1206499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Direct: 0.7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4" name="Block Arc 23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990714"/>
              <a:gd name="adj2" fmla="val 19145631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5" name="Block Arc 24">
            <a:hlinkClick r:id="rId8" action="ppaction://hlinksldjump" tooltip="Size of prize: $6.5mn&#10;Market size: $316.1mn&#10;Company share: 16.5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7615163"/>
              <a:gd name="adj2" fmla="val 18990714"/>
              <a:gd name="adj3" fmla="val 13768"/>
            </a:avLst>
          </a:prstGeom>
          <a:solidFill>
            <a:schemeClr val="accent3">
              <a:lumMod val="77500"/>
              <a:lumOff val="225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6" name="Rectangle 25">
            <a:hlinkClick r:id="rId8" action="ppaction://hlinksldjump" tooltip="Size of prize: $6.5mn&#10;Market size: $316.1mn&#10;Company share: 16.5%"/>
          </p:cNvPr>
          <p:cNvSpPr/>
          <p:nvPr/>
        </p:nvSpPr>
        <p:spPr>
          <a:xfrm rot="18302939">
            <a:off x="1569213" y="3706591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Japan: 6.5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7" name="Block Arc 26">
            <a:hlinkClick r:id="rId7" action="ppaction://hlinksldjump" tooltip="Size of prize: $4.5mn&#10;Market size: $9.0mn&#10;Company share: 3.1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039784"/>
              <a:gd name="adj2" fmla="val 18990714"/>
              <a:gd name="adj3" fmla="val 10674"/>
            </a:avLst>
          </a:prstGeom>
          <a:solidFill>
            <a:schemeClr val="accent6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8" name="Rectangle 27">
            <a:hlinkClick r:id="rId7" action="ppaction://hlinksldjump" tooltip="Size of prize: $4.5mn&#10;Market size: $9.0mn&#10;Company share: 3.1%"/>
          </p:cNvPr>
          <p:cNvSpPr/>
          <p:nvPr/>
        </p:nvSpPr>
        <p:spPr>
          <a:xfrm rot="18515250">
            <a:off x="2547778" y="285346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Direct: 4.5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9" name="Block Arc 28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039784"/>
              <a:gd name="adj2" fmla="val 18990714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0" name="Block Arc 29">
            <a:hlinkClick r:id="rId6" action="ppaction://hlinksldjump" tooltip="Size of prize: $1.8mn&#10;Market size: $126.6mn&#10;Company share: 31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666471"/>
              <a:gd name="adj2" fmla="val 18039784"/>
              <a:gd name="adj3" fmla="val 10674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1" name="Rectangle 30">
            <a:hlinkClick r:id="rId6" action="ppaction://hlinksldjump" tooltip="Size of prize: $1.8mn&#10;Market size: $126.6mn&#10;Company share: 31.0%"/>
          </p:cNvPr>
          <p:cNvSpPr/>
          <p:nvPr/>
        </p:nvSpPr>
        <p:spPr>
          <a:xfrm rot="17853127">
            <a:off x="1735258" y="232440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Stores: 1.8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32" name="Block Arc 31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666471"/>
              <a:gd name="adj2" fmla="val 18039784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3" name="Block Arc 32">
            <a:hlinkClick r:id="rId5" action="ppaction://hlinksldjump" tooltip="Size of prize: $0.2mn&#10;Market size: $180.5mn&#10;Company share: 6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615163"/>
              <a:gd name="adj2" fmla="val 17666471"/>
              <a:gd name="adj3" fmla="val 10674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4" name="Rectangle 33">
            <a:hlinkClick r:id="rId5" action="ppaction://hlinksldjump" tooltip="Size of prize: $0.2mn&#10;Market size: $180.5mn&#10;Company share: 6.9%"/>
          </p:cNvPr>
          <p:cNvSpPr/>
          <p:nvPr/>
        </p:nvSpPr>
        <p:spPr>
          <a:xfrm rot="17640817">
            <a:off x="1454920" y="2188983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428" smtClean="0">
                <a:solidFill>
                  <a:schemeClr val="tx1"/>
                </a:solidFill>
              </a:rPr>
              <a:t>Partners: 0.2</a:t>
            </a:r>
            <a:endParaRPr lang="en-IN" sz="428">
              <a:solidFill>
                <a:schemeClr val="tx1"/>
              </a:solidFill>
            </a:endParaRPr>
          </a:p>
        </p:txBody>
      </p:sp>
      <p:sp>
        <p:nvSpPr>
          <p:cNvPr id="35" name="Block Arc 34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615163"/>
              <a:gd name="adj2" fmla="val 17666471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6" name="Block Arc 35">
            <a:hlinkClick r:id="rId9" action="ppaction://hlinksldjump" tooltip="Size of prize: $5.3mn&#10;Market size: $183.0mn&#10;Company share: 10.1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6483737"/>
              <a:gd name="adj2" fmla="val 17615163"/>
              <a:gd name="adj3" fmla="val 13768"/>
            </a:avLst>
          </a:prstGeom>
          <a:solidFill>
            <a:schemeClr val="accent3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7" name="Rectangle 36">
            <a:hlinkClick r:id="rId9" action="ppaction://hlinksldjump" tooltip="Size of prize: $5.3mn&#10;Market size: $183.0mn&#10;Company share: 10.1%"/>
          </p:cNvPr>
          <p:cNvSpPr/>
          <p:nvPr/>
        </p:nvSpPr>
        <p:spPr>
          <a:xfrm rot="17049450">
            <a:off x="325663" y="313716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China: 5.3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38" name="Block Arc 37">
            <a:hlinkClick r:id="rId5" action="ppaction://hlinksldjump" tooltip="Size of prize: $3.0mn&#10;Market size: $165.0mn&#10;Company share: 10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983486"/>
              <a:gd name="adj2" fmla="val 17615163"/>
              <a:gd name="adj3" fmla="val 10674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9" name="Rectangle 38">
            <a:hlinkClick r:id="rId5" action="ppaction://hlinksldjump" tooltip="Size of prize: $3.0mn&#10;Market size: $165.0mn&#10;Company share: 10.0%"/>
          </p:cNvPr>
          <p:cNvSpPr/>
          <p:nvPr/>
        </p:nvSpPr>
        <p:spPr>
          <a:xfrm rot="17299325">
            <a:off x="988063" y="2008202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Partners: 3.0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40" name="Block Arc 39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983486"/>
              <a:gd name="adj2" fmla="val 17615163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1" name="Block Arc 40">
            <a:hlinkClick r:id="rId6" action="ppaction://hlinksldjump" tooltip="Size of prize: $2.0mn&#10;Market size: $11.7mn&#10;Company share: 10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552847"/>
              <a:gd name="adj2" fmla="val 16983486"/>
              <a:gd name="adj3" fmla="val 10674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2" name="Rectangle 41">
            <a:hlinkClick r:id="rId6" action="ppaction://hlinksldjump" tooltip="Size of prize: $2.0mn&#10;Market size: $11.7mn&#10;Company share: 10.7%"/>
          </p:cNvPr>
          <p:cNvSpPr/>
          <p:nvPr/>
        </p:nvSpPr>
        <p:spPr>
          <a:xfrm rot="16768167">
            <a:off x="232601" y="182130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Stores: 2.0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43" name="Block Arc 42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552847"/>
              <a:gd name="adj2" fmla="val 16983486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4" name="Block Arc 43">
            <a:hlinkClick r:id="rId7" action="ppaction://hlinksldjump" tooltip="Size of prize: $0.3mn&#10;Market size: $6.4mn&#10;Company share: 12.3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483737"/>
              <a:gd name="adj2" fmla="val 16552847"/>
              <a:gd name="adj3" fmla="val 10674"/>
            </a:avLst>
          </a:prstGeom>
          <a:solidFill>
            <a:schemeClr val="accent6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5" name="Rectangle 44">
            <a:hlinkClick r:id="rId7" action="ppaction://hlinksldjump" tooltip="Size of prize: $0.3mn&#10;Market size: $6.4mn&#10;Company share: 12.3%"/>
          </p:cNvPr>
          <p:cNvSpPr/>
          <p:nvPr/>
        </p:nvSpPr>
        <p:spPr>
          <a:xfrm rot="16518292">
            <a:off x="-130750" y="177419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576" smtClean="0">
                <a:solidFill>
                  <a:schemeClr val="tx1"/>
                </a:solidFill>
              </a:rPr>
              <a:t>Direct: 0.3</a:t>
            </a:r>
            <a:endParaRPr lang="en-IN" sz="576">
              <a:solidFill>
                <a:schemeClr val="tx1"/>
              </a:solidFill>
            </a:endParaRPr>
          </a:p>
        </p:txBody>
      </p:sp>
      <p:sp>
        <p:nvSpPr>
          <p:cNvPr id="46" name="Block Arc 45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483737"/>
              <a:gd name="adj2" fmla="val 16552847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7" name="Block Arc 46">
            <a:hlinkClick r:id="rId10" action="ppaction://hlinksldjump" tooltip="Size of prize: $1.3mn&#10;Market size: $471.3mn&#10;Company share: 29.4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6200000"/>
              <a:gd name="adj2" fmla="val 16483737"/>
              <a:gd name="adj3" fmla="val 13768"/>
            </a:avLst>
          </a:prstGeom>
          <a:solidFill>
            <a:schemeClr val="accent3">
              <a:lumMod val="32500"/>
              <a:lumOff val="675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8" name="Rectangle 47">
            <a:hlinkClick r:id="rId10" action="ppaction://hlinksldjump" tooltip="Size of prize: $1.3mn&#10;Market size: $471.3mn&#10;Company share: 29.4%"/>
          </p:cNvPr>
          <p:cNvSpPr/>
          <p:nvPr/>
        </p:nvSpPr>
        <p:spPr>
          <a:xfrm rot="16341868">
            <a:off x="-441286" y="3025811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India: 1.3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49" name="Block Arc 48">
            <a:hlinkClick r:id="rId6" action="ppaction://hlinksldjump" tooltip="Size of prize: $0.7mn&#10;Market size: $154.5mn&#10;Company share: 10.3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345064"/>
              <a:gd name="adj2" fmla="val 16483737"/>
              <a:gd name="adj3" fmla="val 10674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0" name="Rectangle 49">
            <a:hlinkClick r:id="rId6" action="ppaction://hlinksldjump" tooltip="Size of prize: $0.7mn&#10;Market size: $154.5mn&#10;Company share: 10.3%"/>
          </p:cNvPr>
          <p:cNvSpPr/>
          <p:nvPr/>
        </p:nvSpPr>
        <p:spPr>
          <a:xfrm rot="16414400">
            <a:off x="-282657" y="1762402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Stores: 0.7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51" name="Block Arc 50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345064"/>
              <a:gd name="adj2" fmla="val 16483737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2" name="Block Arc 51">
            <a:hlinkClick r:id="rId7" action="ppaction://hlinksldjump" tooltip="Size of prize: $0.4mn&#10;Market size: $58.7mn&#10;Company share: 12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259827"/>
              <a:gd name="adj2" fmla="val 16345064"/>
              <a:gd name="adj3" fmla="val 10674"/>
            </a:avLst>
          </a:prstGeom>
          <a:solidFill>
            <a:schemeClr val="accent6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3" name="Rectangle 52">
            <a:hlinkClick r:id="rId7" action="ppaction://hlinksldjump" tooltip="Size of prize: $0.4mn&#10;Market size: $58.7mn&#10;Company share: 12.2%"/>
          </p:cNvPr>
          <p:cNvSpPr/>
          <p:nvPr/>
        </p:nvSpPr>
        <p:spPr>
          <a:xfrm rot="16302446">
            <a:off x="-446673" y="175483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710" smtClean="0">
                <a:solidFill>
                  <a:schemeClr val="tx1"/>
                </a:solidFill>
              </a:rPr>
              <a:t>Direct: 0.4</a:t>
            </a:r>
            <a:endParaRPr lang="en-IN" sz="710">
              <a:solidFill>
                <a:schemeClr val="tx1"/>
              </a:solidFill>
            </a:endParaRPr>
          </a:p>
        </p:txBody>
      </p:sp>
      <p:sp>
        <p:nvSpPr>
          <p:cNvPr id="54" name="Block Arc 53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259827"/>
              <a:gd name="adj2" fmla="val 16345064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5" name="Block Arc 54">
            <a:hlinkClick r:id="rId5" action="ppaction://hlinksldjump" tooltip="Size of prize: $0.3mn&#10;Market size: $258.1mn&#10;Company share: 44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200000"/>
              <a:gd name="adj2" fmla="val 16259827"/>
              <a:gd name="adj3" fmla="val 10674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6" name="Rectangle 55">
            <a:hlinkClick r:id="rId5" action="ppaction://hlinksldjump" tooltip="Size of prize: $0.3mn&#10;Market size: $258.1mn&#10;Company share: 44.7%"/>
          </p:cNvPr>
          <p:cNvSpPr/>
          <p:nvPr/>
        </p:nvSpPr>
        <p:spPr>
          <a:xfrm rot="16229914">
            <a:off x="-553029" y="1752791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499" smtClean="0">
                <a:solidFill>
                  <a:schemeClr val="tx1"/>
                </a:solidFill>
              </a:rPr>
              <a:t>Partners: 0.3</a:t>
            </a:r>
            <a:endParaRPr lang="en-IN" sz="499">
              <a:solidFill>
                <a:schemeClr val="tx1"/>
              </a:solidFill>
            </a:endParaRPr>
          </a:p>
        </p:txBody>
      </p:sp>
      <p:sp>
        <p:nvSpPr>
          <p:cNvPr id="57" name="Block Arc 56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200000"/>
              <a:gd name="adj2" fmla="val 16259827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8" name="Rectangle 57">
            <a:hlinkClick r:id="rId2" action="ppaction://hlinksldjump" tooltip="Size of prize: $288.0mn&#10;Market size: $9,171.1mn&#10;Company share: 11.1%"/>
          </p:cNvPr>
          <p:cNvSpPr/>
          <p:nvPr/>
        </p:nvSpPr>
        <p:spPr>
          <a:xfrm>
            <a:off x="-1" y="6013169"/>
            <a:ext cx="1682145" cy="49179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600" dirty="0" smtClean="0">
                <a:solidFill>
                  <a:schemeClr val="bg1"/>
                </a:solidFill>
              </a:rPr>
              <a:t>Worldwide:</a:t>
            </a:r>
          </a:p>
          <a:p>
            <a:pPr algn="ctr"/>
            <a:r>
              <a:rPr lang="en-IN" sz="1600" dirty="0">
                <a:solidFill>
                  <a:schemeClr val="bg1"/>
                </a:solidFill>
              </a:rPr>
              <a:t>$</a:t>
            </a:r>
            <a:r>
              <a:rPr lang="en-IN" sz="1600" dirty="0" smtClean="0">
                <a:solidFill>
                  <a:schemeClr val="bg1"/>
                </a:solidFill>
              </a:rPr>
              <a:t>288 </a:t>
            </a:r>
            <a:r>
              <a:rPr lang="en-IN" sz="1600" dirty="0" err="1" smtClean="0">
                <a:solidFill>
                  <a:schemeClr val="bg1"/>
                </a:solidFill>
              </a:rPr>
              <a:t>mn</a:t>
            </a:r>
            <a:endParaRPr lang="en-IN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0" y="0"/>
            <a:ext cx="3048000" cy="508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2000" b="1" smtClean="0">
                <a:solidFill>
                  <a:schemeClr val="tx1"/>
                </a:solidFill>
              </a:rPr>
              <a:t>Product 7</a:t>
            </a:r>
            <a:endParaRPr lang="en-IN" sz="2000" b="1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99000" y="0"/>
            <a:ext cx="1270000" cy="508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2000" b="1" smtClean="0">
                <a:solidFill>
                  <a:schemeClr val="tx1"/>
                </a:solidFill>
              </a:rPr>
              <a:t>$24.7mn</a:t>
            </a:r>
            <a:endParaRPr lang="en-IN" sz="2000" b="1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0" y="762000"/>
            <a:ext cx="2794000" cy="254000"/>
          </a:xfrm>
          <a:prstGeom prst="rect">
            <a:avLst/>
          </a:prstGeom>
          <a:solidFill>
            <a:srgbClr val="4CFF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Accelerate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99000" y="7620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$12.9mn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0" y="1079500"/>
            <a:ext cx="1285050" cy="254000"/>
          </a:xfrm>
          <a:prstGeom prst="rect">
            <a:avLst/>
          </a:prstGeom>
          <a:solidFill>
            <a:srgbClr val="FFE5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Grow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99000" y="10795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$5.9mn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0" y="1397000"/>
            <a:ext cx="1285205" cy="254000"/>
          </a:xfrm>
          <a:prstGeom prst="rect">
            <a:avLst/>
          </a:prstGeom>
          <a:solidFill>
            <a:srgbClr val="FF66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Catch-up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99000" y="13970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$5.9mn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0" name="Block Arc 9">
            <a:hlinkClick r:id="rId2" action="ppaction://hlinksldjump" tooltip="Size of prize: $24.7mn&#10;Market size: $242.8mn&#10;Company share: 1.1%"/>
          </p:cNvPr>
          <p:cNvSpPr/>
          <p:nvPr/>
        </p:nvSpPr>
        <p:spPr>
          <a:xfrm>
            <a:off x="-1841500" y="5016500"/>
            <a:ext cx="3683000" cy="3683000"/>
          </a:xfrm>
          <a:prstGeom prst="blockArc">
            <a:avLst>
              <a:gd name="adj1" fmla="val 16200000"/>
              <a:gd name="adj2" fmla="val 0"/>
              <a:gd name="adj3" fmla="val 50000"/>
            </a:avLst>
          </a:prstGeom>
          <a:solidFill>
            <a:schemeClr val="tx1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" name="Block Arc 11">
            <a:hlinkClick r:id="rId3" action="ppaction://hlinksldjump" tooltip="Size of prize: $24.7mn&#10;Market size: $242.8mn&#10;Company share: 1.1%"/>
          </p:cNvPr>
          <p:cNvSpPr/>
          <p:nvPr/>
        </p:nvSpPr>
        <p:spPr>
          <a:xfrm>
            <a:off x="-3111500" y="3746500"/>
            <a:ext cx="6223000" cy="6223000"/>
          </a:xfrm>
          <a:prstGeom prst="blockArc">
            <a:avLst>
              <a:gd name="adj1" fmla="val 16200000"/>
              <a:gd name="adj2" fmla="val 0"/>
              <a:gd name="adj3" fmla="val 19388"/>
            </a:avLst>
          </a:prstGeom>
          <a:solidFill>
            <a:schemeClr val="accent5">
              <a:lumMod val="80000"/>
              <a:lumOff val="2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" name="Rectangle 12">
            <a:hlinkClick r:id="rId3" action="ppaction://hlinksldjump" tooltip="Size of prize: $24.7mn&#10;Market size: $242.8mn&#10;Company share: 1.1%"/>
          </p:cNvPr>
          <p:cNvSpPr/>
          <p:nvPr/>
        </p:nvSpPr>
        <p:spPr>
          <a:xfrm rot="18900000">
            <a:off x="1172210" y="502538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7: 24.7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4" name="Block Arc 13">
            <a:hlinkClick r:id="rId4" action="ppaction://hlinksldjump" tooltip="Size of prize: $8.4mn&#10;Market size: $25.4mn&#10;Company share: 2.8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9766012"/>
              <a:gd name="adj2" fmla="val 0"/>
              <a:gd name="adj3" fmla="val 13768"/>
            </a:avLst>
          </a:prstGeom>
          <a:solidFill>
            <a:schemeClr val="accent3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5" name="Rectangle 14">
            <a:hlinkClick r:id="rId4" action="ppaction://hlinksldjump" tooltip="Size of prize: $8.4mn&#10;Market size: $25.4mn&#10;Company share: 2.8%"/>
          </p:cNvPr>
          <p:cNvSpPr/>
          <p:nvPr/>
        </p:nvSpPr>
        <p:spPr>
          <a:xfrm rot="20683006">
            <a:off x="3041605" y="5800262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UK: 8.4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6" name="Block Arc 15">
            <a:hlinkClick r:id="rId5" action="ppaction://hlinksldjump" tooltip="Size of prize: $5.1mn&#10;Market size: $14.3mn&#10;Company share: 3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477512"/>
              <a:gd name="adj2" fmla="val 0"/>
              <a:gd name="adj3" fmla="val 10674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7" name="Rectangle 16">
            <a:hlinkClick r:id="rId5" action="ppaction://hlinksldjump" tooltip="Size of prize: $5.1mn&#10;Market size: $14.3mn&#10;Company share: 3.0%"/>
          </p:cNvPr>
          <p:cNvSpPr/>
          <p:nvPr/>
        </p:nvSpPr>
        <p:spPr>
          <a:xfrm rot="21038756">
            <a:off x="4377957" y="597501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Stores: 5.1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8" name="Block Arc 17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477512"/>
              <a:gd name="adj2" fmla="val 0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9" name="Block Arc 18">
            <a:hlinkClick r:id="rId6" action="ppaction://hlinksldjump" tooltip="Size of prize: $2.9mn&#10;Market size: $2.2mn&#10;Company share: 2.4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837928"/>
              <a:gd name="adj2" fmla="val 20477512"/>
              <a:gd name="adj3" fmla="val 10674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0" name="Rectangle 19">
            <a:hlinkClick r:id="rId6" action="ppaction://hlinksldjump" tooltip="Size of prize: $2.9mn&#10;Market size: $2.2mn&#10;Company share: 2.4%"/>
          </p:cNvPr>
          <p:cNvSpPr/>
          <p:nvPr/>
        </p:nvSpPr>
        <p:spPr>
          <a:xfrm rot="20157720">
            <a:off x="4007744" y="474072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Partners: 2.9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1" name="Block Arc 20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837928"/>
              <a:gd name="adj2" fmla="val 20477512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2" name="Block Arc 21">
            <a:hlinkClick r:id="rId7" action="ppaction://hlinksldjump" tooltip="Size of prize: $0.3mn&#10;Market size: $8.9mn&#10;Company share: 2.6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766012"/>
              <a:gd name="adj2" fmla="val 19837928"/>
              <a:gd name="adj3" fmla="val 10674"/>
            </a:avLst>
          </a:prstGeom>
          <a:solidFill>
            <a:schemeClr val="accent6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3" name="Rectangle 22">
            <a:hlinkClick r:id="rId7" action="ppaction://hlinksldjump" tooltip="Size of prize: $0.3mn&#10;Market size: $8.9mn&#10;Company share: 2.6%"/>
          </p:cNvPr>
          <p:cNvSpPr/>
          <p:nvPr/>
        </p:nvSpPr>
        <p:spPr>
          <a:xfrm rot="19801970">
            <a:off x="3770957" y="4276053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599" smtClean="0">
                <a:solidFill>
                  <a:schemeClr val="tx1"/>
                </a:solidFill>
              </a:rPr>
              <a:t>Direct: 0.3</a:t>
            </a:r>
            <a:endParaRPr lang="en-IN" sz="599">
              <a:solidFill>
                <a:schemeClr val="tx1"/>
              </a:solidFill>
            </a:endParaRPr>
          </a:p>
        </p:txBody>
      </p:sp>
      <p:sp>
        <p:nvSpPr>
          <p:cNvPr id="24" name="Block Arc 23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766012"/>
              <a:gd name="adj2" fmla="val 19837928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5" name="Block Arc 24">
            <a:hlinkClick r:id="rId8" action="ppaction://hlinksldjump" tooltip="Size of prize: $6.8mn&#10;Market size: $144.1mn&#10;Company share: 1.2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8270493"/>
              <a:gd name="adj2" fmla="val 19766012"/>
              <a:gd name="adj3" fmla="val 13768"/>
            </a:avLst>
          </a:prstGeom>
          <a:solidFill>
            <a:schemeClr val="accent3">
              <a:lumMod val="77500"/>
              <a:lumOff val="225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6" name="Rectangle 25">
            <a:hlinkClick r:id="rId8" action="ppaction://hlinksldjump" tooltip="Size of prize: $6.8mn&#10;Market size: $144.1mn&#10;Company share: 1.2%"/>
          </p:cNvPr>
          <p:cNvSpPr/>
          <p:nvPr/>
        </p:nvSpPr>
        <p:spPr>
          <a:xfrm rot="19018253">
            <a:off x="2160385" y="4220668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Japan: 6.8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7" name="Block Arc 26">
            <a:hlinkClick r:id="rId5" action="ppaction://hlinksldjump" tooltip="Size of prize: $5.4mn&#10;Market size: $92.1mn&#10;Company share: 1.6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591668"/>
              <a:gd name="adj2" fmla="val 19766012"/>
              <a:gd name="adj3" fmla="val 10674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8" name="Rectangle 27">
            <a:hlinkClick r:id="rId5" action="ppaction://hlinksldjump" tooltip="Size of prize: $5.4mn&#10;Market size: $92.1mn&#10;Company share: 1.6%"/>
          </p:cNvPr>
          <p:cNvSpPr/>
          <p:nvPr/>
        </p:nvSpPr>
        <p:spPr>
          <a:xfrm rot="19178840">
            <a:off x="3245399" y="3529918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Stores: 5.4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9" name="Block Arc 28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591668"/>
              <a:gd name="adj2" fmla="val 19766012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0" name="Block Arc 29">
            <a:hlinkClick r:id="rId7" action="ppaction://hlinksldjump" tooltip="Size of prize: $0.8mn&#10;Market size: $1.7mn&#10;Company share: 0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422002"/>
              <a:gd name="adj2" fmla="val 18591668"/>
              <a:gd name="adj3" fmla="val 10674"/>
            </a:avLst>
          </a:prstGeom>
          <a:solidFill>
            <a:schemeClr val="accent6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1" name="Rectangle 30">
            <a:hlinkClick r:id="rId7" action="ppaction://hlinksldjump" tooltip="Size of prize: $0.8mn&#10;Market size: $1.7mn&#10;Company share: 0.2%"/>
          </p:cNvPr>
          <p:cNvSpPr/>
          <p:nvPr/>
        </p:nvSpPr>
        <p:spPr>
          <a:xfrm rot="18506836">
            <a:off x="2538123" y="284578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Direct: 0.8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32" name="Block Arc 31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422002"/>
              <a:gd name="adj2" fmla="val 18591668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3" name="Block Arc 32">
            <a:hlinkClick r:id="rId6" action="ppaction://hlinksldjump" tooltip="Size of prize: $0.7mn&#10;Market size: $50.3mn&#10;Company share: 0.3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270493"/>
              <a:gd name="adj2" fmla="val 18422002"/>
              <a:gd name="adj3" fmla="val 10674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4" name="Rectangle 33">
            <a:hlinkClick r:id="rId6" action="ppaction://hlinksldjump" tooltip="Size of prize: $0.7mn&#10;Market size: $50.3mn&#10;Company share: 0.3%"/>
          </p:cNvPr>
          <p:cNvSpPr/>
          <p:nvPr/>
        </p:nvSpPr>
        <p:spPr>
          <a:xfrm rot="18346247">
            <a:off x="2350313" y="270369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Partners: 0.7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35" name="Block Arc 34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270493"/>
              <a:gd name="adj2" fmla="val 18422002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6" name="Block Arc 35">
            <a:hlinkClick r:id="rId9" action="ppaction://hlinksldjump" tooltip="Size of prize: $6.2mn&#10;Market size: $53.6mn&#10;Company share: 0.0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6915302"/>
              <a:gd name="adj2" fmla="val 18270493"/>
              <a:gd name="adj3" fmla="val 13768"/>
            </a:avLst>
          </a:prstGeom>
          <a:solidFill>
            <a:schemeClr val="accent3">
              <a:lumMod val="32500"/>
              <a:lumOff val="675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7" name="Rectangle 36">
            <a:hlinkClick r:id="rId9" action="ppaction://hlinksldjump" tooltip="Size of prize: $6.2mn&#10;Market size: $53.6mn&#10;Company share: 0.0%"/>
          </p:cNvPr>
          <p:cNvSpPr/>
          <p:nvPr/>
        </p:nvSpPr>
        <p:spPr>
          <a:xfrm rot="17592898">
            <a:off x="889915" y="3328002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India: 6.2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38" name="Block Arc 37">
            <a:hlinkClick r:id="rId7" action="ppaction://hlinksldjump" tooltip="Size of prize: $2.4mn&#10;Market size: $6.6mn&#10;Company share: 0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754706"/>
              <a:gd name="adj2" fmla="val 18270493"/>
              <a:gd name="adj3" fmla="val 10674"/>
            </a:avLst>
          </a:prstGeom>
          <a:solidFill>
            <a:schemeClr val="accent6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9" name="Rectangle 38">
            <a:hlinkClick r:id="rId7" action="ppaction://hlinksldjump" tooltip="Size of prize: $2.4mn&#10;Market size: $6.6mn&#10;Company share: 0.0%"/>
          </p:cNvPr>
          <p:cNvSpPr/>
          <p:nvPr/>
        </p:nvSpPr>
        <p:spPr>
          <a:xfrm rot="18012599">
            <a:off x="1940036" y="243735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Direct: 2.4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40" name="Block Arc 39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754706"/>
              <a:gd name="adj2" fmla="val 18270493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1" name="Block Arc 40">
            <a:hlinkClick r:id="rId6" action="ppaction://hlinksldjump" tooltip="Size of prize: $2.3mn&#10;Market size: $29.7mn&#10;Company share: 0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257426"/>
              <a:gd name="adj2" fmla="val 17754706"/>
              <a:gd name="adj3" fmla="val 10674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2" name="Rectangle 41">
            <a:hlinkClick r:id="rId6" action="ppaction://hlinksldjump" tooltip="Size of prize: $2.3mn&#10;Market size: $29.7mn&#10;Company share: 0.0%"/>
          </p:cNvPr>
          <p:cNvSpPr/>
          <p:nvPr/>
        </p:nvSpPr>
        <p:spPr>
          <a:xfrm rot="17506066">
            <a:off x="1272866" y="211211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Partners: 2.3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43" name="Block Arc 42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257426"/>
              <a:gd name="adj2" fmla="val 17754706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4" name="Block Arc 43">
            <a:hlinkClick r:id="rId5" action="ppaction://hlinksldjump" tooltip="Size of prize: $1.6mn&#10;Market size: $17.4mn&#10;Company share: 0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915302"/>
              <a:gd name="adj2" fmla="val 17257426"/>
              <a:gd name="adj3" fmla="val 10674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5" name="Rectangle 44">
            <a:hlinkClick r:id="rId5" action="ppaction://hlinksldjump" tooltip="Size of prize: $1.6mn&#10;Market size: $17.4mn&#10;Company share: 0.0%"/>
          </p:cNvPr>
          <p:cNvSpPr/>
          <p:nvPr/>
        </p:nvSpPr>
        <p:spPr>
          <a:xfrm rot="17086364">
            <a:off x="688712" y="1919261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Stores: 1.6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46" name="Block Arc 45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915302"/>
              <a:gd name="adj2" fmla="val 17257426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7" name="Block Arc 46">
            <a:hlinkClick r:id="rId10" action="ppaction://hlinksldjump" tooltip="Size of prize: $3.3mn&#10;Market size: $19.6mn&#10;Company share: 0.9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6200000"/>
              <a:gd name="adj2" fmla="val 16915302"/>
              <a:gd name="adj3" fmla="val 13768"/>
            </a:avLst>
          </a:prstGeom>
          <a:solidFill>
            <a:schemeClr val="accent3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8" name="Rectangle 47">
            <a:hlinkClick r:id="rId10" action="ppaction://hlinksldjump" tooltip="Size of prize: $3.3mn&#10;Market size: $19.6mn&#10;Company share: 0.9%"/>
          </p:cNvPr>
          <p:cNvSpPr/>
          <p:nvPr/>
        </p:nvSpPr>
        <p:spPr>
          <a:xfrm rot="16557651">
            <a:off x="-205192" y="304299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China: 3.3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49" name="Block Arc 48">
            <a:hlinkClick r:id="rId5" action="ppaction://hlinksldjump" tooltip="Size of prize: $2.1mn&#10;Market size: $1.5mn&#10;Company share: 3.8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460937"/>
              <a:gd name="adj2" fmla="val 16915302"/>
              <a:gd name="adj3" fmla="val 10674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0" name="Rectangle 49">
            <a:hlinkClick r:id="rId5" action="ppaction://hlinksldjump" tooltip="Size of prize: $2.1mn&#10;Market size: $1.5mn&#10;Company share: 3.8%"/>
          </p:cNvPr>
          <p:cNvSpPr/>
          <p:nvPr/>
        </p:nvSpPr>
        <p:spPr>
          <a:xfrm rot="16688121">
            <a:off x="116588" y="180333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Stores: 2.1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51" name="Block Arc 50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460937"/>
              <a:gd name="adj2" fmla="val 16915302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2" name="Block Arc 51">
            <a:hlinkClick r:id="rId7" action="ppaction://hlinksldjump" tooltip="Size of prize: $0.6mn&#10;Market size: $0.3mn&#10;Company share: 2.1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329513"/>
              <a:gd name="adj2" fmla="val 16460937"/>
              <a:gd name="adj3" fmla="val 10674"/>
            </a:avLst>
          </a:prstGeom>
          <a:solidFill>
            <a:schemeClr val="accent6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3" name="Rectangle 52">
            <a:hlinkClick r:id="rId7" action="ppaction://hlinksldjump" tooltip="Size of prize: $0.6mn&#10;Market size: $0.3mn&#10;Company share: 2.1%"/>
          </p:cNvPr>
          <p:cNvSpPr/>
          <p:nvPr/>
        </p:nvSpPr>
        <p:spPr>
          <a:xfrm rot="16395225">
            <a:off x="-310731" y="1760728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Direct: 0.6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54" name="Block Arc 53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329513"/>
              <a:gd name="adj2" fmla="val 16460937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5" name="Block Arc 54">
            <a:hlinkClick r:id="rId6" action="ppaction://hlinksldjump" tooltip="Size of prize: $0.6mn&#10;Market size: $17.8mn&#10;Company share: 0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200000"/>
              <a:gd name="adj2" fmla="val 16329513"/>
              <a:gd name="adj3" fmla="val 10674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6" name="Rectangle 55">
            <a:hlinkClick r:id="rId6" action="ppaction://hlinksldjump" tooltip="Size of prize: $0.6mn&#10;Market size: $17.8mn&#10;Company share: 0.7%"/>
          </p:cNvPr>
          <p:cNvSpPr/>
          <p:nvPr/>
        </p:nvSpPr>
        <p:spPr>
          <a:xfrm rot="16264757">
            <a:off x="-501932" y="175349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Partners: 0.6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57" name="Block Arc 56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200000"/>
              <a:gd name="adj2" fmla="val 16329513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8" name="Rectangle 57">
            <a:hlinkClick r:id="rId2" action="ppaction://hlinksldjump" tooltip="Size of prize: $288.0mn&#10;Market size: $9,171.1mn&#10;Company share: 11.1%"/>
          </p:cNvPr>
          <p:cNvSpPr/>
          <p:nvPr/>
        </p:nvSpPr>
        <p:spPr>
          <a:xfrm>
            <a:off x="-1" y="6013169"/>
            <a:ext cx="1682145" cy="49179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600" dirty="0" smtClean="0">
                <a:solidFill>
                  <a:schemeClr val="bg1"/>
                </a:solidFill>
              </a:rPr>
              <a:t>Worldwide:</a:t>
            </a:r>
          </a:p>
          <a:p>
            <a:pPr algn="ctr"/>
            <a:r>
              <a:rPr lang="en-IN" sz="1600" dirty="0">
                <a:solidFill>
                  <a:schemeClr val="bg1"/>
                </a:solidFill>
              </a:rPr>
              <a:t>$</a:t>
            </a:r>
            <a:r>
              <a:rPr lang="en-IN" sz="1600" dirty="0" smtClean="0">
                <a:solidFill>
                  <a:schemeClr val="bg1"/>
                </a:solidFill>
              </a:rPr>
              <a:t>288 </a:t>
            </a:r>
            <a:r>
              <a:rPr lang="en-IN" sz="1600" dirty="0" err="1" smtClean="0">
                <a:solidFill>
                  <a:schemeClr val="bg1"/>
                </a:solidFill>
              </a:rPr>
              <a:t>mn</a:t>
            </a:r>
            <a:endParaRPr lang="en-IN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69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0" y="0"/>
            <a:ext cx="3048000" cy="508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2000" b="1" smtClean="0">
                <a:solidFill>
                  <a:schemeClr val="tx1"/>
                </a:solidFill>
              </a:rPr>
              <a:t>Product 17</a:t>
            </a:r>
            <a:endParaRPr lang="en-IN" sz="2000" b="1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99000" y="0"/>
            <a:ext cx="1270000" cy="508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2000" b="1" smtClean="0">
                <a:solidFill>
                  <a:schemeClr val="tx1"/>
                </a:solidFill>
              </a:rPr>
              <a:t>$24.6mn</a:t>
            </a:r>
            <a:endParaRPr lang="en-IN" sz="2000" b="1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0" y="762000"/>
            <a:ext cx="2298229" cy="254000"/>
          </a:xfrm>
          <a:prstGeom prst="rect">
            <a:avLst/>
          </a:prstGeom>
          <a:solidFill>
            <a:srgbClr val="4CFF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Accelerate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99000" y="7620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$7.9mn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0" y="1079500"/>
            <a:ext cx="2100423" cy="254000"/>
          </a:xfrm>
          <a:prstGeom prst="rect">
            <a:avLst/>
          </a:prstGeom>
          <a:solidFill>
            <a:srgbClr val="FFE5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Grow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99000" y="10795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$7.2mn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0" y="1397000"/>
            <a:ext cx="2794000" cy="254000"/>
          </a:xfrm>
          <a:prstGeom prst="rect">
            <a:avLst/>
          </a:prstGeom>
          <a:solidFill>
            <a:srgbClr val="FF66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Catch-up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99000" y="13970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$9.6mn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0" name="Block Arc 9">
            <a:hlinkClick r:id="rId2" action="ppaction://hlinksldjump" tooltip="Size of prize: $24.6mn&#10;Market size: $1,451.8mn&#10;Company share: 8.1%"/>
          </p:cNvPr>
          <p:cNvSpPr/>
          <p:nvPr/>
        </p:nvSpPr>
        <p:spPr>
          <a:xfrm>
            <a:off x="-1841500" y="5016500"/>
            <a:ext cx="3683000" cy="3683000"/>
          </a:xfrm>
          <a:prstGeom prst="blockArc">
            <a:avLst>
              <a:gd name="adj1" fmla="val 16200000"/>
              <a:gd name="adj2" fmla="val 0"/>
              <a:gd name="adj3" fmla="val 50000"/>
            </a:avLst>
          </a:prstGeom>
          <a:solidFill>
            <a:schemeClr val="tx1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" name="Block Arc 11">
            <a:hlinkClick r:id="rId3" action="ppaction://hlinksldjump" tooltip="Size of prize: $24.6mn&#10;Market size: $1,451.8mn&#10;Company share: 8.1%"/>
          </p:cNvPr>
          <p:cNvSpPr/>
          <p:nvPr/>
        </p:nvSpPr>
        <p:spPr>
          <a:xfrm>
            <a:off x="-3111500" y="3746500"/>
            <a:ext cx="6223000" cy="6223000"/>
          </a:xfrm>
          <a:prstGeom prst="blockArc">
            <a:avLst>
              <a:gd name="adj1" fmla="val 16200000"/>
              <a:gd name="adj2" fmla="val 0"/>
              <a:gd name="adj3" fmla="val 19388"/>
            </a:avLst>
          </a:prstGeom>
          <a:solidFill>
            <a:schemeClr val="accent5">
              <a:lumMod val="75000"/>
              <a:lumOff val="2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" name="Rectangle 12">
            <a:hlinkClick r:id="rId3" action="ppaction://hlinksldjump" tooltip="Size of prize: $24.6mn&#10;Market size: $1,451.8mn&#10;Company share: 8.1%"/>
          </p:cNvPr>
          <p:cNvSpPr/>
          <p:nvPr/>
        </p:nvSpPr>
        <p:spPr>
          <a:xfrm rot="18900000">
            <a:off x="1172210" y="502538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17: 24.6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4" name="Block Arc 13">
            <a:hlinkClick r:id="rId4" action="ppaction://hlinksldjump" tooltip="Size of prize: $11.0mn&#10;Market size: $148.8mn&#10;Company share: 10.0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9183120"/>
              <a:gd name="adj2" fmla="val 0"/>
              <a:gd name="adj3" fmla="val 13768"/>
            </a:avLst>
          </a:prstGeom>
          <a:solidFill>
            <a:schemeClr val="accent3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5" name="Rectangle 14">
            <a:hlinkClick r:id="rId4" action="ppaction://hlinksldjump" tooltip="Size of prize: $11.0mn&#10;Market size: $148.8mn&#10;Company share: 10.0%"/>
          </p:cNvPr>
          <p:cNvSpPr/>
          <p:nvPr/>
        </p:nvSpPr>
        <p:spPr>
          <a:xfrm rot="20391561">
            <a:off x="2944349" y="5495737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UK: 11.0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6" name="Block Arc 15">
            <a:hlinkClick r:id="rId5" action="ppaction://hlinksldjump" tooltip="Size of prize: $5.2mn&#10;Market size: $17.6mn&#10;Company share: 5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460183"/>
              <a:gd name="adj2" fmla="val 0"/>
              <a:gd name="adj3" fmla="val 10674"/>
            </a:avLst>
          </a:prstGeom>
          <a:solidFill>
            <a:schemeClr val="accent6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7" name="Rectangle 16">
            <a:hlinkClick r:id="rId5" action="ppaction://hlinksldjump" tooltip="Size of prize: $5.2mn&#10;Market size: $17.6mn&#10;Company share: 5.9%"/>
          </p:cNvPr>
          <p:cNvSpPr/>
          <p:nvPr/>
        </p:nvSpPr>
        <p:spPr>
          <a:xfrm rot="21030092">
            <a:off x="4375876" y="596247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Direct: 5.2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8" name="Block Arc 17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460183"/>
              <a:gd name="adj2" fmla="val 0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9" name="Block Arc 18">
            <a:hlinkClick r:id="rId6" action="ppaction://hlinksldjump" tooltip="Size of prize: $4.1mn&#10;Market size: $59.5mn&#10;Company share: 11.3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563201"/>
              <a:gd name="adj2" fmla="val 20460183"/>
              <a:gd name="adj3" fmla="val 10674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0" name="Rectangle 19">
            <a:hlinkClick r:id="rId6" action="ppaction://hlinksldjump" tooltip="Size of prize: $4.1mn&#10;Market size: $59.5mn&#10;Company share: 11.3%"/>
          </p:cNvPr>
          <p:cNvSpPr/>
          <p:nvPr/>
        </p:nvSpPr>
        <p:spPr>
          <a:xfrm rot="20011692">
            <a:off x="3916376" y="4547036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Partners: 4.1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1" name="Block Arc 20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563201"/>
              <a:gd name="adj2" fmla="val 20460183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2" name="Block Arc 21">
            <a:hlinkClick r:id="rId7" action="ppaction://hlinksldjump" tooltip="Size of prize: $1.7mn&#10;Market size: $71.7mn&#10;Company share: 9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183120"/>
              <a:gd name="adj2" fmla="val 19563201"/>
              <a:gd name="adj3" fmla="val 10674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3" name="Rectangle 22">
            <a:hlinkClick r:id="rId7" action="ppaction://hlinksldjump" tooltip="Size of prize: $1.7mn&#10;Market size: $71.7mn&#10;Company share: 9.9%"/>
          </p:cNvPr>
          <p:cNvSpPr/>
          <p:nvPr/>
        </p:nvSpPr>
        <p:spPr>
          <a:xfrm rot="19373161">
            <a:off x="3423696" y="375220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Stores: 1.7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4" name="Block Arc 23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183120"/>
              <a:gd name="adj2" fmla="val 19563201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5" name="Block Arc 24">
            <a:hlinkClick r:id="rId8" action="ppaction://hlinksldjump" tooltip="Size of prize: $5.2mn&#10;Market size: $106.1mn&#10;Company share: 16.7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8043633"/>
              <a:gd name="adj2" fmla="val 19183120"/>
              <a:gd name="adj3" fmla="val 13768"/>
            </a:avLst>
          </a:prstGeom>
          <a:solidFill>
            <a:schemeClr val="accent3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6" name="Rectangle 25">
            <a:hlinkClick r:id="rId8" action="ppaction://hlinksldjump" tooltip="Size of prize: $5.2mn&#10;Market size: $106.1mn&#10;Company share: 16.7%"/>
          </p:cNvPr>
          <p:cNvSpPr/>
          <p:nvPr/>
        </p:nvSpPr>
        <p:spPr>
          <a:xfrm rot="18613376">
            <a:off x="1838855" y="3914513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China: 5.2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7" name="Block Arc 26">
            <a:hlinkClick r:id="rId5" action="ppaction://hlinksldjump" tooltip="Size of prize: $2.1mn&#10;Market size: $6.5mn&#10;Company share: 5.1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720144"/>
              <a:gd name="adj2" fmla="val 19183120"/>
              <a:gd name="adj3" fmla="val 10674"/>
            </a:avLst>
          </a:prstGeom>
          <a:solidFill>
            <a:schemeClr val="accent6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8" name="Rectangle 27">
            <a:hlinkClick r:id="rId5" action="ppaction://hlinksldjump" tooltip="Size of prize: $2.1mn&#10;Market size: $6.5mn&#10;Company share: 5.1%"/>
          </p:cNvPr>
          <p:cNvSpPr/>
          <p:nvPr/>
        </p:nvSpPr>
        <p:spPr>
          <a:xfrm rot="18951632">
            <a:off x="3021403" y="328328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Direct: 2.1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9" name="Block Arc 28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720144"/>
              <a:gd name="adj2" fmla="val 19183120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0" name="Block Arc 29">
            <a:hlinkClick r:id="rId6" action="ppaction://hlinksldjump" tooltip="Size of prize: $1.6mn&#10;Market size: $90.5mn&#10;Company share: 18.3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370760"/>
              <a:gd name="adj2" fmla="val 18720144"/>
              <a:gd name="adj3" fmla="val 10674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1" name="Rectangle 30">
            <a:hlinkClick r:id="rId6" action="ppaction://hlinksldjump" tooltip="Size of prize: $1.6mn&#10;Market size: $90.5mn&#10;Company share: 18.3%"/>
          </p:cNvPr>
          <p:cNvSpPr/>
          <p:nvPr/>
        </p:nvSpPr>
        <p:spPr>
          <a:xfrm rot="18545451">
            <a:off x="2582280" y="288124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Partners: 1.6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32" name="Block Arc 31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370760"/>
              <a:gd name="adj2" fmla="val 18720144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3" name="Block Arc 32">
            <a:hlinkClick r:id="rId7" action="ppaction://hlinksldjump" tooltip="Size of prize: $1.5mn&#10;Market size: $9.0mn&#10;Company share: 8.4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043633"/>
              <a:gd name="adj2" fmla="val 18370760"/>
              <a:gd name="adj3" fmla="val 10674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4" name="Rectangle 33">
            <a:hlinkClick r:id="rId7" action="ppaction://hlinksldjump" tooltip="Size of prize: $1.5mn&#10;Market size: $9.0mn&#10;Company share: 8.4%"/>
          </p:cNvPr>
          <p:cNvSpPr/>
          <p:nvPr/>
        </p:nvSpPr>
        <p:spPr>
          <a:xfrm rot="18207197">
            <a:off x="2182481" y="2587863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Stores: 1.5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35" name="Block Arc 34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043633"/>
              <a:gd name="adj2" fmla="val 18370760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6" name="Block Arc 35">
            <a:hlinkClick r:id="rId9" action="ppaction://hlinksldjump" tooltip="Size of prize: $4.3mn&#10;Market size: $770.2mn&#10;Company share: 5.1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7107844"/>
              <a:gd name="adj2" fmla="val 18043633"/>
              <a:gd name="adj3" fmla="val 13768"/>
            </a:avLst>
          </a:prstGeom>
          <a:solidFill>
            <a:schemeClr val="accent3">
              <a:lumMod val="32500"/>
              <a:lumOff val="675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7" name="Rectangle 36">
            <a:hlinkClick r:id="rId9" action="ppaction://hlinksldjump" tooltip="Size of prize: $4.3mn&#10;Market size: $770.2mn&#10;Company share: 5.1%"/>
          </p:cNvPr>
          <p:cNvSpPr/>
          <p:nvPr/>
        </p:nvSpPr>
        <p:spPr>
          <a:xfrm rot="17575739">
            <a:off x="872594" y="3320623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India: 4.3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38" name="Block Arc 37">
            <a:hlinkClick r:id="rId5" action="ppaction://hlinksldjump" tooltip="Size of prize: $2.5mn&#10;Market size: $78.0mn&#10;Company share: 6.5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496142"/>
              <a:gd name="adj2" fmla="val 18043633"/>
              <a:gd name="adj3" fmla="val 10674"/>
            </a:avLst>
          </a:prstGeom>
          <a:solidFill>
            <a:schemeClr val="accent6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9" name="Rectangle 38">
            <a:hlinkClick r:id="rId5" action="ppaction://hlinksldjump" tooltip="Size of prize: $2.5mn&#10;Market size: $78.0mn&#10;Company share: 6.5%"/>
          </p:cNvPr>
          <p:cNvSpPr/>
          <p:nvPr/>
        </p:nvSpPr>
        <p:spPr>
          <a:xfrm rot="17769888">
            <a:off x="1626348" y="2269246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Direct: 2.5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40" name="Block Arc 39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496142"/>
              <a:gd name="adj2" fmla="val 18043633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1" name="Block Arc 40">
            <a:hlinkClick r:id="rId6" action="ppaction://hlinksldjump" tooltip="Size of prize: $1.7mn&#10;Market size: $487.5mn&#10;Company share: 4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130945"/>
              <a:gd name="adj2" fmla="val 17496142"/>
              <a:gd name="adj3" fmla="val 10674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2" name="Rectangle 41">
            <a:hlinkClick r:id="rId6" action="ppaction://hlinksldjump" tooltip="Size of prize: $1.7mn&#10;Market size: $487.5mn&#10;Company share: 4.9%"/>
          </p:cNvPr>
          <p:cNvSpPr/>
          <p:nvPr/>
        </p:nvSpPr>
        <p:spPr>
          <a:xfrm rot="17313543">
            <a:off x="1007846" y="201479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Partners: 1.7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43" name="Block Arc 42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130945"/>
              <a:gd name="adj2" fmla="val 17496142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4" name="Block Arc 43">
            <a:hlinkClick r:id="rId7" action="ppaction://hlinksldjump" tooltip="Size of prize: $0.1mn&#10;Market size: $204.7mn&#10;Company share: 5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107844"/>
              <a:gd name="adj2" fmla="val 17130945"/>
              <a:gd name="adj3" fmla="val 10674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5" name="Block Arc 44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107844"/>
              <a:gd name="adj2" fmla="val 17130945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6" name="Block Arc 45">
            <a:hlinkClick r:id="rId10" action="ppaction://hlinksldjump" tooltip="Size of prize: $4.1mn&#10;Market size: $426.8mn&#10;Company share: 10.9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6200000"/>
              <a:gd name="adj2" fmla="val 17107844"/>
              <a:gd name="adj3" fmla="val 13768"/>
            </a:avLst>
          </a:prstGeom>
          <a:solidFill>
            <a:schemeClr val="accent3">
              <a:lumMod val="77500"/>
              <a:lumOff val="225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7" name="Rectangle 46">
            <a:hlinkClick r:id="rId10" action="ppaction://hlinksldjump" tooltip="Size of prize: $4.1mn&#10;Market size: $426.8mn&#10;Company share: 10.9%"/>
          </p:cNvPr>
          <p:cNvSpPr/>
          <p:nvPr/>
        </p:nvSpPr>
        <p:spPr>
          <a:xfrm rot="16653922">
            <a:off x="-100302" y="3055433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Japan: 4.1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48" name="Block Arc 47">
            <a:hlinkClick r:id="rId7" action="ppaction://hlinksldjump" tooltip="Size of prize: $2.8mn&#10;Market size: $247.5mn&#10;Company share: 11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494608"/>
              <a:gd name="adj2" fmla="val 17107844"/>
              <a:gd name="adj3" fmla="val 10674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9" name="Rectangle 48">
            <a:hlinkClick r:id="rId7" action="ppaction://hlinksldjump" tooltip="Size of prize: $2.8mn&#10;Market size: $247.5mn&#10;Company share: 11.0%"/>
          </p:cNvPr>
          <p:cNvSpPr/>
          <p:nvPr/>
        </p:nvSpPr>
        <p:spPr>
          <a:xfrm rot="16801227">
            <a:off x="280388" y="182951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Stores: 2.8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50" name="Block Arc 49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494608"/>
              <a:gd name="adj2" fmla="val 17107844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1" name="Block Arc 50">
            <a:hlinkClick r:id="rId6" action="ppaction://hlinksldjump" tooltip="Size of prize: $0.8mn&#10;Market size: $172.5mn&#10;Company share: 11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309982"/>
              <a:gd name="adj2" fmla="val 16494608"/>
              <a:gd name="adj3" fmla="val 10674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2" name="Rectangle 51">
            <a:hlinkClick r:id="rId6" action="ppaction://hlinksldjump" tooltip="Size of prize: $0.8mn&#10;Market size: $172.5mn&#10;Company share: 11.0%"/>
          </p:cNvPr>
          <p:cNvSpPr/>
          <p:nvPr/>
        </p:nvSpPr>
        <p:spPr>
          <a:xfrm rot="16402295">
            <a:off x="-300379" y="1761327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Partners: 0.8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53" name="Block Arc 52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309982"/>
              <a:gd name="adj2" fmla="val 16494608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4" name="Block Arc 53">
            <a:hlinkClick r:id="rId5" action="ppaction://hlinksldjump" tooltip="Size of prize: $0.5mn&#10;Market size: $6.8mn&#10;Company share: 1.5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200000"/>
              <a:gd name="adj2" fmla="val 16309982"/>
              <a:gd name="adj3" fmla="val 10674"/>
            </a:avLst>
          </a:prstGeom>
          <a:solidFill>
            <a:schemeClr val="accent6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5" name="Rectangle 54">
            <a:hlinkClick r:id="rId5" action="ppaction://hlinksldjump" tooltip="Size of prize: $0.5mn&#10;Market size: $6.8mn&#10;Company share: 1.5%"/>
          </p:cNvPr>
          <p:cNvSpPr/>
          <p:nvPr/>
        </p:nvSpPr>
        <p:spPr>
          <a:xfrm rot="16254990">
            <a:off x="-516252" y="175324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917" smtClean="0">
                <a:solidFill>
                  <a:schemeClr val="tx1"/>
                </a:solidFill>
              </a:rPr>
              <a:t>Direct: 0.5</a:t>
            </a:r>
            <a:endParaRPr lang="en-IN" sz="917">
              <a:solidFill>
                <a:schemeClr val="tx1"/>
              </a:solidFill>
            </a:endParaRPr>
          </a:p>
        </p:txBody>
      </p:sp>
      <p:sp>
        <p:nvSpPr>
          <p:cNvPr id="56" name="Block Arc 55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200000"/>
              <a:gd name="adj2" fmla="val 16309982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7" name="Rectangle 56">
            <a:hlinkClick r:id="rId2" action="ppaction://hlinksldjump" tooltip="Size of prize: $288.0mn&#10;Market size: $9,171.1mn&#10;Company share: 11.1%"/>
          </p:cNvPr>
          <p:cNvSpPr/>
          <p:nvPr/>
        </p:nvSpPr>
        <p:spPr>
          <a:xfrm>
            <a:off x="-1" y="6013169"/>
            <a:ext cx="1682145" cy="49179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600" dirty="0" smtClean="0">
                <a:solidFill>
                  <a:schemeClr val="bg1"/>
                </a:solidFill>
              </a:rPr>
              <a:t>Worldwide:</a:t>
            </a:r>
          </a:p>
          <a:p>
            <a:pPr algn="ctr"/>
            <a:r>
              <a:rPr lang="en-IN" sz="1600" dirty="0">
                <a:solidFill>
                  <a:schemeClr val="bg1"/>
                </a:solidFill>
              </a:rPr>
              <a:t>$</a:t>
            </a:r>
            <a:r>
              <a:rPr lang="en-IN" sz="1600" dirty="0" smtClean="0">
                <a:solidFill>
                  <a:schemeClr val="bg1"/>
                </a:solidFill>
              </a:rPr>
              <a:t>288 </a:t>
            </a:r>
            <a:r>
              <a:rPr lang="en-IN" sz="1600" dirty="0" err="1" smtClean="0">
                <a:solidFill>
                  <a:schemeClr val="bg1"/>
                </a:solidFill>
              </a:rPr>
              <a:t>mn</a:t>
            </a:r>
            <a:endParaRPr lang="en-IN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7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0" y="0"/>
            <a:ext cx="3048000" cy="508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2000" b="1" smtClean="0">
                <a:solidFill>
                  <a:schemeClr val="tx1"/>
                </a:solidFill>
              </a:rPr>
              <a:t>Product 14</a:t>
            </a:r>
            <a:endParaRPr lang="en-IN" sz="2000" b="1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99000" y="0"/>
            <a:ext cx="1270000" cy="508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2000" b="1" smtClean="0">
                <a:solidFill>
                  <a:schemeClr val="tx1"/>
                </a:solidFill>
              </a:rPr>
              <a:t>$22.6mn</a:t>
            </a:r>
            <a:endParaRPr lang="en-IN" sz="2000" b="1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0" y="762000"/>
            <a:ext cx="750322" cy="254000"/>
          </a:xfrm>
          <a:prstGeom prst="rect">
            <a:avLst/>
          </a:prstGeom>
          <a:solidFill>
            <a:srgbClr val="4CFF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Accelerate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99000" y="7620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$2.9mn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0" y="1079500"/>
            <a:ext cx="2399698" cy="254000"/>
          </a:xfrm>
          <a:prstGeom prst="rect">
            <a:avLst/>
          </a:prstGeom>
          <a:solidFill>
            <a:srgbClr val="FFE5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Grow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99000" y="10795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$9.1mn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0" y="1397000"/>
            <a:ext cx="2794000" cy="254000"/>
          </a:xfrm>
          <a:prstGeom prst="rect">
            <a:avLst/>
          </a:prstGeom>
          <a:solidFill>
            <a:srgbClr val="FF66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Catch-up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99000" y="13970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$10.6mn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0" name="Block Arc 9">
            <a:hlinkClick r:id="rId2" action="ppaction://hlinksldjump" tooltip="Size of prize: $22.6mn&#10;Market size: $237.9mn&#10;Company share: 21.3%"/>
          </p:cNvPr>
          <p:cNvSpPr/>
          <p:nvPr/>
        </p:nvSpPr>
        <p:spPr>
          <a:xfrm>
            <a:off x="-1841500" y="5016500"/>
            <a:ext cx="3683000" cy="3683000"/>
          </a:xfrm>
          <a:prstGeom prst="blockArc">
            <a:avLst>
              <a:gd name="adj1" fmla="val 16200000"/>
              <a:gd name="adj2" fmla="val 0"/>
              <a:gd name="adj3" fmla="val 50000"/>
            </a:avLst>
          </a:prstGeom>
          <a:solidFill>
            <a:schemeClr val="tx1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" name="Block Arc 11">
            <a:hlinkClick r:id="rId3" action="ppaction://hlinksldjump" tooltip="Size of prize: $22.6mn&#10;Market size: $237.9mn&#10;Company share: 21.3%"/>
          </p:cNvPr>
          <p:cNvSpPr/>
          <p:nvPr/>
        </p:nvSpPr>
        <p:spPr>
          <a:xfrm>
            <a:off x="-3111500" y="3746500"/>
            <a:ext cx="6223000" cy="6223000"/>
          </a:xfrm>
          <a:prstGeom prst="blockArc">
            <a:avLst>
              <a:gd name="adj1" fmla="val 16200000"/>
              <a:gd name="adj2" fmla="val 0"/>
              <a:gd name="adj3" fmla="val 19388"/>
            </a:avLst>
          </a:prstGeom>
          <a:solidFill>
            <a:schemeClr val="accent5">
              <a:lumMod val="70000"/>
              <a:lumOff val="3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" name="Rectangle 12">
            <a:hlinkClick r:id="rId3" action="ppaction://hlinksldjump" tooltip="Size of prize: $22.6mn&#10;Market size: $237.9mn&#10;Company share: 21.3%"/>
          </p:cNvPr>
          <p:cNvSpPr/>
          <p:nvPr/>
        </p:nvSpPr>
        <p:spPr>
          <a:xfrm rot="18900000">
            <a:off x="1172210" y="502538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14: 22.6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4" name="Block Arc 13">
            <a:hlinkClick r:id="rId4" action="ppaction://hlinksldjump" tooltip="Size of prize: $10.2mn&#10;Market size: $152.3mn&#10;Company share: 13.4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9162100"/>
              <a:gd name="adj2" fmla="val 0"/>
              <a:gd name="adj3" fmla="val 13768"/>
            </a:avLst>
          </a:prstGeom>
          <a:solidFill>
            <a:schemeClr val="accent3">
              <a:lumMod val="77500"/>
              <a:lumOff val="225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5" name="Rectangle 14">
            <a:hlinkClick r:id="rId4" action="ppaction://hlinksldjump" tooltip="Size of prize: $10.2mn&#10;Market size: $152.3mn&#10;Company share: 13.4%"/>
          </p:cNvPr>
          <p:cNvSpPr/>
          <p:nvPr/>
        </p:nvSpPr>
        <p:spPr>
          <a:xfrm rot="20381050">
            <a:off x="2940361" y="5484916"/>
            <a:ext cx="1206501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Japan: 10.2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6" name="Block Arc 15">
            <a:hlinkClick r:id="rId5" action="ppaction://hlinksldjump" tooltip="Size of prize: $6.0mn&#10;Market size: $117.9mn&#10;Company share: 8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157067"/>
              <a:gd name="adj2" fmla="val 0"/>
              <a:gd name="adj3" fmla="val 10674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7" name="Rectangle 16">
            <a:hlinkClick r:id="rId5" action="ppaction://hlinksldjump" tooltip="Size of prize: $6.0mn&#10;Market size: $117.9mn&#10;Company share: 8.9%"/>
          </p:cNvPr>
          <p:cNvSpPr/>
          <p:nvPr/>
        </p:nvSpPr>
        <p:spPr>
          <a:xfrm rot="20878533">
            <a:off x="4334375" y="5744126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Stores: 6.0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8" name="Block Arc 17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157067"/>
              <a:gd name="adj2" fmla="val 0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9" name="Block Arc 18">
            <a:hlinkClick r:id="rId6" action="ppaction://hlinksldjump" tooltip="Size of prize: $2.8mn&#10;Market size: $0.6mn&#10;Company share: 14.5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479533"/>
              <a:gd name="adj2" fmla="val 20157067"/>
              <a:gd name="adj3" fmla="val 10674"/>
            </a:avLst>
          </a:prstGeom>
          <a:solidFill>
            <a:schemeClr val="accent6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0" name="Rectangle 19">
            <a:hlinkClick r:id="rId6" action="ppaction://hlinksldjump" tooltip="Size of prize: $2.8mn&#10;Market size: $0.6mn&#10;Company share: 14.5%"/>
          </p:cNvPr>
          <p:cNvSpPr/>
          <p:nvPr/>
        </p:nvSpPr>
        <p:spPr>
          <a:xfrm rot="19818300">
            <a:off x="3782871" y="429682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Direct: 2.8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1" name="Block Arc 20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479533"/>
              <a:gd name="adj2" fmla="val 20157067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2" name="Block Arc 21">
            <a:hlinkClick r:id="rId7" action="ppaction://hlinksldjump" tooltip="Size of prize: $1.3mn&#10;Market size: $33.9mn&#10;Company share: 29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162100"/>
              <a:gd name="adj2" fmla="val 19479533"/>
              <a:gd name="adj3" fmla="val 10674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3" name="Rectangle 22">
            <a:hlinkClick r:id="rId7" action="ppaction://hlinksldjump" tooltip="Size of prize: $1.3mn&#10;Market size: $33.9mn&#10;Company share: 29.0%"/>
          </p:cNvPr>
          <p:cNvSpPr/>
          <p:nvPr/>
        </p:nvSpPr>
        <p:spPr>
          <a:xfrm rot="19320817">
            <a:off x="3376908" y="369134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Partners: 1.3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4" name="Block Arc 23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162100"/>
              <a:gd name="adj2" fmla="val 19479533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5" name="Block Arc 24">
            <a:hlinkClick r:id="rId8" action="ppaction://hlinksldjump" tooltip="Size of prize: $5.5mn&#10;Market size: $21.0mn&#10;Company share: 22.2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7841648"/>
              <a:gd name="adj2" fmla="val 19162100"/>
              <a:gd name="adj3" fmla="val 13768"/>
            </a:avLst>
          </a:prstGeom>
          <a:solidFill>
            <a:schemeClr val="accent3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6" name="Rectangle 25">
            <a:hlinkClick r:id="rId8" action="ppaction://hlinksldjump" tooltip="Size of prize: $5.5mn&#10;Market size: $21.0mn&#10;Company share: 22.2%"/>
          </p:cNvPr>
          <p:cNvSpPr/>
          <p:nvPr/>
        </p:nvSpPr>
        <p:spPr>
          <a:xfrm rot="18501874">
            <a:off x="1744179" y="3837038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UK: 5.5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7" name="Block Arc 26">
            <a:hlinkClick r:id="rId6" action="ppaction://hlinksldjump" tooltip="Size of prize: $2.5mn&#10;Market size: $5.4mn&#10;Company share: 26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566466"/>
              <a:gd name="adj2" fmla="val 19162100"/>
              <a:gd name="adj3" fmla="val 10674"/>
            </a:avLst>
          </a:prstGeom>
          <a:solidFill>
            <a:schemeClr val="accent6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8" name="Rectangle 27">
            <a:hlinkClick r:id="rId6" action="ppaction://hlinksldjump" tooltip="Size of prize: $2.5mn&#10;Market size: $5.4mn&#10;Company share: 26.0%"/>
          </p:cNvPr>
          <p:cNvSpPr/>
          <p:nvPr/>
        </p:nvSpPr>
        <p:spPr>
          <a:xfrm rot="18864283">
            <a:off x="2931029" y="3192491"/>
            <a:ext cx="1206500" cy="12699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Direct: 2.5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9" name="Block Arc 28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566466"/>
              <a:gd name="adj2" fmla="val 19162100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0" name="Block Arc 29">
            <a:hlinkClick r:id="rId5" action="ppaction://hlinksldjump" tooltip="Size of prize: $2.1mn&#10;Market size: $10.4mn&#10;Company share: 25.6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068400"/>
              <a:gd name="adj2" fmla="val 18566466"/>
              <a:gd name="adj3" fmla="val 10674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1" name="Rectangle 30">
            <a:hlinkClick r:id="rId5" action="ppaction://hlinksldjump" tooltip="Size of prize: $2.1mn&#10;Market size: $10.4mn&#10;Company share: 25.6%"/>
          </p:cNvPr>
          <p:cNvSpPr/>
          <p:nvPr/>
        </p:nvSpPr>
        <p:spPr>
          <a:xfrm rot="18317433">
            <a:off x="2315922" y="267913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Stores: 2.1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32" name="Block Arc 31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068400"/>
              <a:gd name="adj2" fmla="val 18566466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3" name="Block Arc 32">
            <a:hlinkClick r:id="rId7" action="ppaction://hlinksldjump" tooltip="Size of prize: $0.9mn&#10;Market size: $5.1mn&#10;Company share: 11.4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841648"/>
              <a:gd name="adj2" fmla="val 18068400"/>
              <a:gd name="adj3" fmla="val 10674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4" name="Rectangle 33">
            <a:hlinkClick r:id="rId7" action="ppaction://hlinksldjump" tooltip="Size of prize: $0.9mn&#10;Market size: $5.1mn&#10;Company share: 11.4%"/>
          </p:cNvPr>
          <p:cNvSpPr/>
          <p:nvPr/>
        </p:nvSpPr>
        <p:spPr>
          <a:xfrm rot="17955024">
            <a:off x="1866710" y="239548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Partners: 0.9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35" name="Block Arc 34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841648"/>
              <a:gd name="adj2" fmla="val 18068400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6" name="Block Arc 35">
            <a:hlinkClick r:id="rId9" action="ppaction://hlinksldjump" tooltip="Size of prize: $4.0mn&#10;Market size: $12.4mn&#10;Company share: 34.0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6879677"/>
              <a:gd name="adj2" fmla="val 17841648"/>
              <a:gd name="adj3" fmla="val 13768"/>
            </a:avLst>
          </a:prstGeom>
          <a:solidFill>
            <a:schemeClr val="accent3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7" name="Rectangle 36">
            <a:hlinkClick r:id="rId9" action="ppaction://hlinksldjump" tooltip="Size of prize: $4.0mn&#10;Market size: $12.4mn&#10;Company share: 34.0%"/>
          </p:cNvPr>
          <p:cNvSpPr/>
          <p:nvPr/>
        </p:nvSpPr>
        <p:spPr>
          <a:xfrm rot="17360662">
            <a:off x="652524" y="323554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China: 4.0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38" name="Block Arc 37">
            <a:hlinkClick r:id="rId5" action="ppaction://hlinksldjump" tooltip="Size of prize: $2.2mn&#10;Market size: $3.1mn&#10;Company share: 20.5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317286"/>
              <a:gd name="adj2" fmla="val 17841648"/>
              <a:gd name="adj3" fmla="val 10674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9" name="Rectangle 38">
            <a:hlinkClick r:id="rId5" action="ppaction://hlinksldjump" tooltip="Size of prize: $2.2mn&#10;Market size: $3.1mn&#10;Company share: 20.5%"/>
          </p:cNvPr>
          <p:cNvSpPr/>
          <p:nvPr/>
        </p:nvSpPr>
        <p:spPr>
          <a:xfrm rot="17579467">
            <a:off x="1372407" y="2153101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Stores: 2.2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40" name="Block Arc 39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317286"/>
              <a:gd name="adj2" fmla="val 17841648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1" name="Block Arc 40">
            <a:hlinkClick r:id="rId7" action="ppaction://hlinksldjump" tooltip="Size of prize: $1.2mn&#10;Market size: $8.6mn&#10;Company share: 40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019501"/>
              <a:gd name="adj2" fmla="val 17317286"/>
              <a:gd name="adj3" fmla="val 10674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2" name="Rectangle 41">
            <a:hlinkClick r:id="rId7" action="ppaction://hlinksldjump" tooltip="Size of prize: $1.2mn&#10;Market size: $8.6mn&#10;Company share: 40.0%"/>
          </p:cNvPr>
          <p:cNvSpPr/>
          <p:nvPr/>
        </p:nvSpPr>
        <p:spPr>
          <a:xfrm rot="17168394">
            <a:off x="804665" y="1951322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Partners: 1.2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43" name="Block Arc 42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019501"/>
              <a:gd name="adj2" fmla="val 17317286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4" name="Block Arc 43">
            <a:hlinkClick r:id="rId6" action="ppaction://hlinksldjump" tooltip="Size of prize: $0.6mn&#10;Market size: $0.6mn&#10;Company share: 18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879677"/>
              <a:gd name="adj2" fmla="val 17019501"/>
              <a:gd name="adj3" fmla="val 10674"/>
            </a:avLst>
          </a:prstGeom>
          <a:solidFill>
            <a:schemeClr val="accent6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5" name="Rectangle 44">
            <a:hlinkClick r:id="rId6" action="ppaction://hlinksldjump" tooltip="Size of prize: $0.6mn&#10;Market size: $0.6mn&#10;Company share: 18.2%"/>
          </p:cNvPr>
          <p:cNvSpPr/>
          <p:nvPr/>
        </p:nvSpPr>
        <p:spPr>
          <a:xfrm rot="16949588">
            <a:off x="493778" y="1871983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Direct: 0.6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46" name="Block Arc 45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879677"/>
              <a:gd name="adj2" fmla="val 17019501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7" name="Block Arc 46">
            <a:hlinkClick r:id="rId10" action="ppaction://hlinksldjump" tooltip="Size of prize: $2.8mn&#10;Market size: $52.2mn&#10;Company share: 40.7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6200000"/>
              <a:gd name="adj2" fmla="val 16879677"/>
              <a:gd name="adj3" fmla="val 13768"/>
            </a:avLst>
          </a:prstGeom>
          <a:solidFill>
            <a:schemeClr val="accent3">
              <a:lumMod val="32500"/>
              <a:lumOff val="675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8" name="Rectangle 47">
            <a:hlinkClick r:id="rId10" action="ppaction://hlinksldjump" tooltip="Size of prize: $2.8mn&#10;Market size: $52.2mn&#10;Company share: 40.7%"/>
          </p:cNvPr>
          <p:cNvSpPr/>
          <p:nvPr/>
        </p:nvSpPr>
        <p:spPr>
          <a:xfrm rot="16539838">
            <a:off x="-224636" y="304101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India: 2.8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49" name="Block Arc 48">
            <a:hlinkClick r:id="rId6" action="ppaction://hlinksldjump" tooltip="Size of prize: $1.6mn&#10;Market size: $13.0mn&#10;Company share: 31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497312"/>
              <a:gd name="adj2" fmla="val 16879677"/>
              <a:gd name="adj3" fmla="val 10674"/>
            </a:avLst>
          </a:prstGeom>
          <a:solidFill>
            <a:schemeClr val="accent6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0" name="Rectangle 49">
            <a:hlinkClick r:id="rId6" action="ppaction://hlinksldjump" tooltip="Size of prize: $1.6mn&#10;Market size: $13.0mn&#10;Company share: 31.0%"/>
          </p:cNvPr>
          <p:cNvSpPr/>
          <p:nvPr/>
        </p:nvSpPr>
        <p:spPr>
          <a:xfrm rot="16688494">
            <a:off x="117131" y="1803416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Direct: 1.6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51" name="Block Arc 50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497312"/>
              <a:gd name="adj2" fmla="val 16879677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2" name="Block Arc 51">
            <a:hlinkClick r:id="rId5" action="ppaction://hlinksldjump" tooltip="Size of prize: $1.1mn&#10;Market size: $18.7mn&#10;Company share: 34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243759"/>
              <a:gd name="adj2" fmla="val 16497312"/>
              <a:gd name="adj3" fmla="val 10674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3" name="Rectangle 52">
            <a:hlinkClick r:id="rId5" action="ppaction://hlinksldjump" tooltip="Size of prize: $1.1mn&#10;Market size: $18.7mn&#10;Company share: 34.7%"/>
          </p:cNvPr>
          <p:cNvSpPr/>
          <p:nvPr/>
        </p:nvSpPr>
        <p:spPr>
          <a:xfrm rot="16370535">
            <a:off x="-346891" y="1758802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Stores: 1.1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54" name="Block Arc 53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243759"/>
              <a:gd name="adj2" fmla="val 16497312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5" name="Block Arc 54">
            <a:hlinkClick r:id="rId7" action="ppaction://hlinksldjump" tooltip="Size of prize: $0.2mn&#10;Market size: $20.6mn&#10;Company share: 52.3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200000"/>
              <a:gd name="adj2" fmla="val 16243759"/>
              <a:gd name="adj3" fmla="val 10674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6" name="Rectangle 55">
            <a:hlinkClick r:id="rId7" action="ppaction://hlinksldjump" tooltip="Size of prize: $0.2mn&#10;Market size: $20.6mn&#10;Company share: 52.3%"/>
          </p:cNvPr>
          <p:cNvSpPr/>
          <p:nvPr/>
        </p:nvSpPr>
        <p:spPr>
          <a:xfrm rot="16221879">
            <a:off x="-564811" y="1752702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365" smtClean="0">
                <a:solidFill>
                  <a:schemeClr val="tx1"/>
                </a:solidFill>
              </a:rPr>
              <a:t>Partners: 0.2</a:t>
            </a:r>
            <a:endParaRPr lang="en-IN" sz="365">
              <a:solidFill>
                <a:schemeClr val="tx1"/>
              </a:solidFill>
            </a:endParaRPr>
          </a:p>
        </p:txBody>
      </p:sp>
      <p:sp>
        <p:nvSpPr>
          <p:cNvPr id="57" name="Block Arc 56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200000"/>
              <a:gd name="adj2" fmla="val 16243759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8" name="Rectangle 57">
            <a:hlinkClick r:id="rId2" action="ppaction://hlinksldjump" tooltip="Size of prize: $288.0mn&#10;Market size: $9,171.1mn&#10;Company share: 11.1%"/>
          </p:cNvPr>
          <p:cNvSpPr/>
          <p:nvPr/>
        </p:nvSpPr>
        <p:spPr>
          <a:xfrm>
            <a:off x="-1" y="6013169"/>
            <a:ext cx="1682145" cy="49179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600" dirty="0" smtClean="0">
                <a:solidFill>
                  <a:schemeClr val="bg1"/>
                </a:solidFill>
              </a:rPr>
              <a:t>Worldwide:</a:t>
            </a:r>
          </a:p>
          <a:p>
            <a:pPr algn="ctr"/>
            <a:r>
              <a:rPr lang="en-IN" sz="1600" dirty="0">
                <a:solidFill>
                  <a:schemeClr val="bg1"/>
                </a:solidFill>
              </a:rPr>
              <a:t>$</a:t>
            </a:r>
            <a:r>
              <a:rPr lang="en-IN" sz="1600" dirty="0" smtClean="0">
                <a:solidFill>
                  <a:schemeClr val="bg1"/>
                </a:solidFill>
              </a:rPr>
              <a:t>288 </a:t>
            </a:r>
            <a:r>
              <a:rPr lang="en-IN" sz="1600" dirty="0" err="1" smtClean="0">
                <a:solidFill>
                  <a:schemeClr val="bg1"/>
                </a:solidFill>
              </a:rPr>
              <a:t>mn</a:t>
            </a:r>
            <a:endParaRPr lang="en-IN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81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0" y="0"/>
            <a:ext cx="3048000" cy="508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2000" b="1" smtClean="0">
                <a:solidFill>
                  <a:schemeClr val="tx1"/>
                </a:solidFill>
              </a:rPr>
              <a:t>Product 16</a:t>
            </a:r>
            <a:endParaRPr lang="en-IN" sz="2000" b="1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99000" y="0"/>
            <a:ext cx="1270000" cy="508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2000" b="1" smtClean="0">
                <a:solidFill>
                  <a:schemeClr val="tx1"/>
                </a:solidFill>
              </a:rPr>
              <a:t>$22.1mn</a:t>
            </a:r>
            <a:endParaRPr lang="en-IN" sz="2000" b="1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0" y="762000"/>
            <a:ext cx="782968" cy="254000"/>
          </a:xfrm>
          <a:prstGeom prst="rect">
            <a:avLst/>
          </a:prstGeom>
          <a:solidFill>
            <a:srgbClr val="4CFF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Accelerate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99000" y="7620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$4.8mn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0" y="1079500"/>
            <a:ext cx="9604" cy="254000"/>
          </a:xfrm>
          <a:prstGeom prst="rect">
            <a:avLst/>
          </a:prstGeom>
          <a:solidFill>
            <a:srgbClr val="FFE5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Grow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99000" y="10795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$0.1mn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0" y="1397000"/>
            <a:ext cx="2794000" cy="254000"/>
          </a:xfrm>
          <a:prstGeom prst="rect">
            <a:avLst/>
          </a:prstGeom>
          <a:solidFill>
            <a:srgbClr val="FF66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Catch-up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99000" y="13970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$17.2mn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0" name="Block Arc 9">
            <a:hlinkClick r:id="rId2" action="ppaction://hlinksldjump" tooltip="Size of prize: $22.1mn&#10;Market size: $255.3mn&#10;Company share: 6.7%"/>
          </p:cNvPr>
          <p:cNvSpPr/>
          <p:nvPr/>
        </p:nvSpPr>
        <p:spPr>
          <a:xfrm>
            <a:off x="-1841500" y="5016500"/>
            <a:ext cx="3683000" cy="3683000"/>
          </a:xfrm>
          <a:prstGeom prst="blockArc">
            <a:avLst>
              <a:gd name="adj1" fmla="val 16200000"/>
              <a:gd name="adj2" fmla="val 0"/>
              <a:gd name="adj3" fmla="val 50000"/>
            </a:avLst>
          </a:prstGeom>
          <a:solidFill>
            <a:schemeClr val="tx1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" name="Block Arc 11">
            <a:hlinkClick r:id="rId3" action="ppaction://hlinksldjump" tooltip="Size of prize: $22.1mn&#10;Market size: $255.3mn&#10;Company share: 6.7%"/>
          </p:cNvPr>
          <p:cNvSpPr/>
          <p:nvPr/>
        </p:nvSpPr>
        <p:spPr>
          <a:xfrm>
            <a:off x="-3111500" y="3746500"/>
            <a:ext cx="6223000" cy="6223000"/>
          </a:xfrm>
          <a:prstGeom prst="blockArc">
            <a:avLst>
              <a:gd name="adj1" fmla="val 16200000"/>
              <a:gd name="adj2" fmla="val 0"/>
              <a:gd name="adj3" fmla="val 19388"/>
            </a:avLst>
          </a:prstGeom>
          <a:solidFill>
            <a:schemeClr val="accent5">
              <a:lumMod val="65000"/>
              <a:lumOff val="3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" name="Rectangle 12">
            <a:hlinkClick r:id="rId3" action="ppaction://hlinksldjump" tooltip="Size of prize: $22.1mn&#10;Market size: $255.3mn&#10;Company share: 6.7%"/>
          </p:cNvPr>
          <p:cNvSpPr/>
          <p:nvPr/>
        </p:nvSpPr>
        <p:spPr>
          <a:xfrm rot="18900000">
            <a:off x="1172210" y="502538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16: 22.1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4" name="Block Arc 13">
            <a:hlinkClick r:id="rId4" action="ppaction://hlinksldjump" tooltip="Size of prize: $10.6mn&#10;Market size: $50.3mn&#10;Company share: 10.4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9011545"/>
              <a:gd name="adj2" fmla="val 0"/>
              <a:gd name="adj3" fmla="val 13768"/>
            </a:avLst>
          </a:prstGeom>
          <a:solidFill>
            <a:schemeClr val="accent3">
              <a:lumMod val="32500"/>
              <a:lumOff val="675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5" name="Rectangle 14">
            <a:hlinkClick r:id="rId4" action="ppaction://hlinksldjump" tooltip="Size of prize: $10.6mn&#10;Market size: $50.3mn&#10;Company share: 10.4%"/>
          </p:cNvPr>
          <p:cNvSpPr/>
          <p:nvPr/>
        </p:nvSpPr>
        <p:spPr>
          <a:xfrm rot="20305772">
            <a:off x="2910839" y="540777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India: 10.6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6" name="Block Arc 15">
            <a:hlinkClick r:id="rId5" action="ppaction://hlinksldjump" tooltip="Size of prize: $6.8mn&#10;Market size: $17.8mn&#10;Company share: 9.8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939293"/>
              <a:gd name="adj2" fmla="val 0"/>
              <a:gd name="adj3" fmla="val 10674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7" name="Rectangle 16">
            <a:hlinkClick r:id="rId5" action="ppaction://hlinksldjump" tooltip="Size of prize: $6.8mn&#10;Market size: $17.8mn&#10;Company share: 9.8%"/>
          </p:cNvPr>
          <p:cNvSpPr/>
          <p:nvPr/>
        </p:nvSpPr>
        <p:spPr>
          <a:xfrm rot="20769646">
            <a:off x="4298638" y="5588486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Stores: 6.8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8" name="Block Arc 17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939293"/>
              <a:gd name="adj2" fmla="val 0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9" name="Block Arc 18">
            <a:hlinkClick r:id="rId6" action="ppaction://hlinksldjump" tooltip="Size of prize: $2.9mn&#10;Market size: $4.8mn&#10;Company share: 26.8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223390"/>
              <a:gd name="adj2" fmla="val 19939293"/>
              <a:gd name="adj3" fmla="val 10674"/>
            </a:avLst>
          </a:prstGeom>
          <a:solidFill>
            <a:schemeClr val="accent6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0" name="Rectangle 19">
            <a:hlinkClick r:id="rId6" action="ppaction://hlinksldjump" tooltip="Size of prize: $2.9mn&#10;Market size: $4.8mn&#10;Company share: 26.8%"/>
          </p:cNvPr>
          <p:cNvSpPr/>
          <p:nvPr/>
        </p:nvSpPr>
        <p:spPr>
          <a:xfrm rot="19581341">
            <a:off x="3600447" y="400110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Direct: 2.9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1" name="Block Arc 20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223390"/>
              <a:gd name="adj2" fmla="val 19939293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2" name="Block Arc 21">
            <a:hlinkClick r:id="rId7" action="ppaction://hlinksldjump" tooltip="Size of prize: $0.9mn&#10;Market size: $27.7mn&#10;Company share: 7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011545"/>
              <a:gd name="adj2" fmla="val 19223390"/>
              <a:gd name="adj3" fmla="val 10674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3" name="Rectangle 22">
            <a:hlinkClick r:id="rId7" action="ppaction://hlinksldjump" tooltip="Size of prize: $0.9mn&#10;Market size: $27.7mn&#10;Company share: 7.9%"/>
          </p:cNvPr>
          <p:cNvSpPr/>
          <p:nvPr/>
        </p:nvSpPr>
        <p:spPr>
          <a:xfrm rot="19117467">
            <a:off x="3186508" y="3461846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Partners: 0.9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4" name="Block Arc 23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011545"/>
              <a:gd name="adj2" fmla="val 19223390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5" name="Block Arc 24">
            <a:hlinkClick r:id="rId8" action="ppaction://hlinksldjump" tooltip="Size of prize: $6.2mn&#10;Market size: $33.8mn&#10;Company share: 7.0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7501029"/>
              <a:gd name="adj2" fmla="val 19011545"/>
              <a:gd name="adj3" fmla="val 13768"/>
            </a:avLst>
          </a:prstGeom>
          <a:solidFill>
            <a:schemeClr val="accent3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6" name="Rectangle 25">
            <a:hlinkClick r:id="rId8" action="ppaction://hlinksldjump" tooltip="Size of prize: $6.2mn&#10;Market size: $33.8mn&#10;Company share: 7.0%"/>
          </p:cNvPr>
          <p:cNvSpPr/>
          <p:nvPr/>
        </p:nvSpPr>
        <p:spPr>
          <a:xfrm rot="18256287">
            <a:off x="1527111" y="3677481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UK: 6.2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7" name="Block Arc 26">
            <a:hlinkClick r:id="rId6" action="ppaction://hlinksldjump" tooltip="Size of prize: $4.0mn&#10;Market size: $13.6mn&#10;Company share: 3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030108"/>
              <a:gd name="adj2" fmla="val 19011545"/>
              <a:gd name="adj3" fmla="val 10674"/>
            </a:avLst>
          </a:prstGeom>
          <a:solidFill>
            <a:schemeClr val="accent6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8" name="Rectangle 27">
            <a:hlinkClick r:id="rId6" action="ppaction://hlinksldjump" tooltip="Size of prize: $4.0mn&#10;Market size: $13.6mn&#10;Company share: 3.7%"/>
          </p:cNvPr>
          <p:cNvSpPr/>
          <p:nvPr/>
        </p:nvSpPr>
        <p:spPr>
          <a:xfrm rot="18520827">
            <a:off x="2554168" y="2858572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Direct: 4.0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9" name="Block Arc 28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030108"/>
              <a:gd name="adj2" fmla="val 19011545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0" name="Block Arc 29">
            <a:hlinkClick r:id="rId5" action="ppaction://hlinksldjump" tooltip="Size of prize: $1.5mn&#10;Market size: $16.9mn&#10;Company share: 7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669077"/>
              <a:gd name="adj2" fmla="val 18030108"/>
              <a:gd name="adj3" fmla="val 10674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1" name="Rectangle 30">
            <a:hlinkClick r:id="rId5" action="ppaction://hlinksldjump" tooltip="Size of prize: $1.5mn&#10;Market size: $16.9mn&#10;Company share: 7.9%"/>
          </p:cNvPr>
          <p:cNvSpPr/>
          <p:nvPr/>
        </p:nvSpPr>
        <p:spPr>
          <a:xfrm rot="17849594">
            <a:off x="1730661" y="232200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Stores: 1.5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32" name="Block Arc 31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669077"/>
              <a:gd name="adj2" fmla="val 18030108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3" name="Block Arc 32">
            <a:hlinkClick r:id="rId7" action="ppaction://hlinksldjump" tooltip="Size of prize: $0.7mn&#10;Market size: $3.3mn&#10;Company share: 15.8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501029"/>
              <a:gd name="adj2" fmla="val 17669077"/>
              <a:gd name="adj3" fmla="val 10674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4" name="Rectangle 33">
            <a:hlinkClick r:id="rId7" action="ppaction://hlinksldjump" tooltip="Size of prize: $0.7mn&#10;Market size: $3.3mn&#10;Company share: 15.8%"/>
          </p:cNvPr>
          <p:cNvSpPr/>
          <p:nvPr/>
        </p:nvSpPr>
        <p:spPr>
          <a:xfrm rot="17585054">
            <a:off x="1379947" y="2156307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Partners: 0.7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35" name="Block Arc 34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501029"/>
              <a:gd name="adj2" fmla="val 17669077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6" name="Block Arc 35">
            <a:hlinkClick r:id="rId9" action="ppaction://hlinksldjump" tooltip="Size of prize: $3.6mn&#10;Market size: $149.5mn&#10;Company share: 4.5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6624924"/>
              <a:gd name="adj2" fmla="val 17501029"/>
              <a:gd name="adj3" fmla="val 13768"/>
            </a:avLst>
          </a:prstGeom>
          <a:solidFill>
            <a:schemeClr val="accent3">
              <a:lumMod val="77500"/>
              <a:lumOff val="225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7" name="Rectangle 36">
            <a:hlinkClick r:id="rId9" action="ppaction://hlinksldjump" tooltip="Size of prize: $3.6mn&#10;Market size: $149.5mn&#10;Company share: 4.5%"/>
          </p:cNvPr>
          <p:cNvSpPr/>
          <p:nvPr/>
        </p:nvSpPr>
        <p:spPr>
          <a:xfrm rot="17062976">
            <a:off x="340045" y="3140822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Japan: 3.6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38" name="Block Arc 37">
            <a:hlinkClick r:id="rId7" action="ppaction://hlinksldjump" tooltip="Size of prize: $3.3mn&#10;Market size: $67.7mn&#10;Company share: 3.1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683212"/>
              <a:gd name="adj2" fmla="val 17501029"/>
              <a:gd name="adj3" fmla="val 10674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9" name="Rectangle 38">
            <a:hlinkClick r:id="rId7" action="ppaction://hlinksldjump" tooltip="Size of prize: $3.3mn&#10;Market size: $67.7mn&#10;Company share: 3.1%"/>
          </p:cNvPr>
          <p:cNvSpPr/>
          <p:nvPr/>
        </p:nvSpPr>
        <p:spPr>
          <a:xfrm rot="17092121">
            <a:off x="696874" y="192142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Partners: 3.3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40" name="Block Arc 39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683212"/>
              <a:gd name="adj2" fmla="val 17501029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1" name="Block Arc 40">
            <a:hlinkClick r:id="rId6" action="ppaction://hlinksldjump" tooltip="Size of prize: $0.2mn&#10;Market size: $1.4mn&#10;Company share: 3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639384"/>
              <a:gd name="adj2" fmla="val 16683212"/>
              <a:gd name="adj3" fmla="val 10674"/>
            </a:avLst>
          </a:prstGeom>
          <a:solidFill>
            <a:schemeClr val="accent6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2" name="Rectangle 41">
            <a:hlinkClick r:id="rId6" action="ppaction://hlinksldjump" tooltip="Size of prize: $0.2mn&#10;Market size: $1.4mn&#10;Company share: 3.7%"/>
          </p:cNvPr>
          <p:cNvSpPr/>
          <p:nvPr/>
        </p:nvSpPr>
        <p:spPr>
          <a:xfrm rot="16661298">
            <a:off x="77625" y="179792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365" smtClean="0">
                <a:solidFill>
                  <a:schemeClr val="tx1"/>
                </a:solidFill>
              </a:rPr>
              <a:t>Direct: 0.2</a:t>
            </a:r>
            <a:endParaRPr lang="en-IN" sz="365">
              <a:solidFill>
                <a:schemeClr val="tx1"/>
              </a:solidFill>
            </a:endParaRPr>
          </a:p>
        </p:txBody>
      </p:sp>
      <p:sp>
        <p:nvSpPr>
          <p:cNvPr id="43" name="Block Arc 42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639384"/>
              <a:gd name="adj2" fmla="val 16683212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4" name="Block Arc 43">
            <a:hlinkClick r:id="rId5" action="ppaction://hlinksldjump" tooltip="Size of prize: $0.1mn&#10;Market size: $80.4mn&#10;Company share: 5.8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624924"/>
              <a:gd name="adj2" fmla="val 16639384"/>
              <a:gd name="adj3" fmla="val 10674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5" name="Block Arc 44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624924"/>
              <a:gd name="adj2" fmla="val 16639384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6" name="Block Arc 45">
            <a:hlinkClick r:id="rId10" action="ppaction://hlinksldjump" tooltip="Size of prize: $1.7mn&#10;Market size: $21.7mn&#10;Company share: 12.8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6200000"/>
              <a:gd name="adj2" fmla="val 16624924"/>
              <a:gd name="adj3" fmla="val 13768"/>
            </a:avLst>
          </a:prstGeom>
          <a:solidFill>
            <a:schemeClr val="accent3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7" name="Rectangle 46">
            <a:hlinkClick r:id="rId10" action="ppaction://hlinksldjump" tooltip="Size of prize: $1.7mn&#10;Market size: $21.7mn&#10;Company share: 12.8%"/>
          </p:cNvPr>
          <p:cNvSpPr/>
          <p:nvPr/>
        </p:nvSpPr>
        <p:spPr>
          <a:xfrm rot="16412461">
            <a:off x="-363935" y="3029801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China: 1.7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48" name="Block Arc 47">
            <a:hlinkClick r:id="rId5" action="ppaction://hlinksldjump" tooltip="Size of prize: $0.9mn&#10;Market size: $3.1mn&#10;Company share: 4.3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402758"/>
              <a:gd name="adj2" fmla="val 16624924"/>
              <a:gd name="adj3" fmla="val 10674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9" name="Rectangle 48">
            <a:hlinkClick r:id="rId5" action="ppaction://hlinksldjump" tooltip="Size of prize: $0.9mn&#10;Market size: $3.1mn&#10;Company share: 4.3%"/>
          </p:cNvPr>
          <p:cNvSpPr/>
          <p:nvPr/>
        </p:nvSpPr>
        <p:spPr>
          <a:xfrm rot="16513841">
            <a:off x="-137251" y="1773596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Stores: 0.9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50" name="Block Arc 49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402758"/>
              <a:gd name="adj2" fmla="val 16624924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1" name="Block Arc 50">
            <a:hlinkClick r:id="rId7" action="ppaction://hlinksldjump" tooltip="Size of prize: $0.7mn&#10;Market size: $18.0mn&#10;Company share: 14.5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226012"/>
              <a:gd name="adj2" fmla="val 16402758"/>
              <a:gd name="adj3" fmla="val 10674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2" name="Rectangle 51">
            <a:hlinkClick r:id="rId7" action="ppaction://hlinksldjump" tooltip="Size of prize: $0.7mn&#10;Market size: $18.0mn&#10;Company share: 14.5%"/>
          </p:cNvPr>
          <p:cNvSpPr/>
          <p:nvPr/>
        </p:nvSpPr>
        <p:spPr>
          <a:xfrm rot="16314386">
            <a:off x="-429170" y="1755391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Partners: 0.7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53" name="Block Arc 52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226012"/>
              <a:gd name="adj2" fmla="val 16402758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4" name="Block Arc 53">
            <a:hlinkClick r:id="rId6" action="ppaction://hlinksldjump" tooltip="Size of prize: $0.1mn&#10;Market size: $0.6mn&#10;Company share: 6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200000"/>
              <a:gd name="adj2" fmla="val 16226012"/>
              <a:gd name="adj3" fmla="val 10674"/>
            </a:avLst>
          </a:prstGeom>
          <a:solidFill>
            <a:schemeClr val="accent6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5" name="Block Arc 54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200000"/>
              <a:gd name="adj2" fmla="val 16226012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6" name="Rectangle 55">
            <a:hlinkClick r:id="rId2" action="ppaction://hlinksldjump" tooltip="Size of prize: $288.0mn&#10;Market size: $9,171.1mn&#10;Company share: 11.1%"/>
          </p:cNvPr>
          <p:cNvSpPr/>
          <p:nvPr/>
        </p:nvSpPr>
        <p:spPr>
          <a:xfrm>
            <a:off x="-1" y="6013169"/>
            <a:ext cx="1682145" cy="49179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600" dirty="0" smtClean="0">
                <a:solidFill>
                  <a:schemeClr val="bg1"/>
                </a:solidFill>
              </a:rPr>
              <a:t>Worldwide:</a:t>
            </a:r>
          </a:p>
          <a:p>
            <a:pPr algn="ctr"/>
            <a:r>
              <a:rPr lang="en-IN" sz="1600" dirty="0">
                <a:solidFill>
                  <a:schemeClr val="bg1"/>
                </a:solidFill>
              </a:rPr>
              <a:t>$</a:t>
            </a:r>
            <a:r>
              <a:rPr lang="en-IN" sz="1600" dirty="0" smtClean="0">
                <a:solidFill>
                  <a:schemeClr val="bg1"/>
                </a:solidFill>
              </a:rPr>
              <a:t>288 </a:t>
            </a:r>
            <a:r>
              <a:rPr lang="en-IN" sz="1600" dirty="0" err="1" smtClean="0">
                <a:solidFill>
                  <a:schemeClr val="bg1"/>
                </a:solidFill>
              </a:rPr>
              <a:t>mn</a:t>
            </a:r>
            <a:endParaRPr lang="en-IN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77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0" y="0"/>
            <a:ext cx="3048000" cy="508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2000" b="1" smtClean="0">
                <a:solidFill>
                  <a:schemeClr val="tx1"/>
                </a:solidFill>
              </a:rPr>
              <a:t>Product 3</a:t>
            </a:r>
            <a:endParaRPr lang="en-IN" sz="2000" b="1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99000" y="0"/>
            <a:ext cx="1270000" cy="508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2000" b="1" smtClean="0">
                <a:solidFill>
                  <a:schemeClr val="tx1"/>
                </a:solidFill>
              </a:rPr>
              <a:t>$20.9mn</a:t>
            </a:r>
            <a:endParaRPr lang="en-IN" sz="2000" b="1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0" y="762000"/>
            <a:ext cx="428512" cy="254000"/>
          </a:xfrm>
          <a:prstGeom prst="rect">
            <a:avLst/>
          </a:prstGeom>
          <a:solidFill>
            <a:srgbClr val="4CFF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Accelerate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99000" y="7620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$2.3mn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0" y="1079500"/>
            <a:ext cx="2794000" cy="254000"/>
          </a:xfrm>
          <a:prstGeom prst="rect">
            <a:avLst/>
          </a:prstGeom>
          <a:solidFill>
            <a:srgbClr val="FFE5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Grow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99000" y="10795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$15.0mn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0" y="1397000"/>
            <a:ext cx="668879" cy="254000"/>
          </a:xfrm>
          <a:prstGeom prst="rect">
            <a:avLst/>
          </a:prstGeom>
          <a:solidFill>
            <a:srgbClr val="FF66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Catch-up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99000" y="13970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$3.6mn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0" name="Block Arc 9">
            <a:hlinkClick r:id="rId2" action="ppaction://hlinksldjump" tooltip="Size of prize: $20.9mn&#10;Market size: $549.3mn&#10;Company share: 22.3%"/>
          </p:cNvPr>
          <p:cNvSpPr/>
          <p:nvPr/>
        </p:nvSpPr>
        <p:spPr>
          <a:xfrm>
            <a:off x="-1841500" y="5016500"/>
            <a:ext cx="3683000" cy="3683000"/>
          </a:xfrm>
          <a:prstGeom prst="blockArc">
            <a:avLst>
              <a:gd name="adj1" fmla="val 16200000"/>
              <a:gd name="adj2" fmla="val 0"/>
              <a:gd name="adj3" fmla="val 50000"/>
            </a:avLst>
          </a:prstGeom>
          <a:solidFill>
            <a:schemeClr val="tx1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" name="Block Arc 11">
            <a:hlinkClick r:id="rId3" action="ppaction://hlinksldjump" tooltip="Size of prize: $20.9mn&#10;Market size: $549.3mn&#10;Company share: 22.3%"/>
          </p:cNvPr>
          <p:cNvSpPr/>
          <p:nvPr/>
        </p:nvSpPr>
        <p:spPr>
          <a:xfrm>
            <a:off x="-3111500" y="3746500"/>
            <a:ext cx="6223000" cy="6223000"/>
          </a:xfrm>
          <a:prstGeom prst="blockArc">
            <a:avLst>
              <a:gd name="adj1" fmla="val 16200000"/>
              <a:gd name="adj2" fmla="val 0"/>
              <a:gd name="adj3" fmla="val 19388"/>
            </a:avLst>
          </a:prstGeom>
          <a:solidFill>
            <a:schemeClr val="accent5">
              <a:lumMod val="60000"/>
              <a:lumOff val="4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" name="Rectangle 12">
            <a:hlinkClick r:id="rId3" action="ppaction://hlinksldjump" tooltip="Size of prize: $20.9mn&#10;Market size: $549.3mn&#10;Company share: 22.3%"/>
          </p:cNvPr>
          <p:cNvSpPr/>
          <p:nvPr/>
        </p:nvSpPr>
        <p:spPr>
          <a:xfrm rot="18900000">
            <a:off x="1172210" y="502538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3: 20.9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4" name="Block Arc 13">
            <a:hlinkClick r:id="rId4" action="ppaction://hlinksldjump" tooltip="Size of prize: $14.2mn&#10;Market size: $69.4mn&#10;Company share: 66.9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7915188"/>
              <a:gd name="adj2" fmla="val 0"/>
              <a:gd name="adj3" fmla="val 13768"/>
            </a:avLst>
          </a:prstGeom>
          <a:solidFill>
            <a:schemeClr val="accent3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5" name="Rectangle 14">
            <a:hlinkClick r:id="rId4" action="ppaction://hlinksldjump" tooltip="Size of prize: $14.2mn&#10;Market size: $69.4mn&#10;Company share: 66.9%"/>
          </p:cNvPr>
          <p:cNvSpPr/>
          <p:nvPr/>
        </p:nvSpPr>
        <p:spPr>
          <a:xfrm rot="19757595">
            <a:off x="2646149" y="486840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China: 14.2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6" name="Block Arc 15">
            <a:hlinkClick r:id="rId5" action="ppaction://hlinksldjump" tooltip="Size of prize: $7.1mn&#10;Market size: $62.7mn&#10;Company share: 68.6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757685"/>
              <a:gd name="adj2" fmla="val 0"/>
              <a:gd name="adj3" fmla="val 10674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7" name="Rectangle 16">
            <a:hlinkClick r:id="rId5" action="ppaction://hlinksldjump" tooltip="Size of prize: $7.1mn&#10;Market size: $62.7mn&#10;Company share: 68.6%"/>
          </p:cNvPr>
          <p:cNvSpPr/>
          <p:nvPr/>
        </p:nvSpPr>
        <p:spPr>
          <a:xfrm rot="20678842">
            <a:off x="4265078" y="5459612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Partners: 7.1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8" name="Block Arc 17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757685"/>
              <a:gd name="adj2" fmla="val 0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9" name="Block Arc 18">
            <a:hlinkClick r:id="rId6" action="ppaction://hlinksldjump" tooltip="Size of prize: $5.5mn&#10;Market size: $1.0mn&#10;Company share: 54.8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340050"/>
              <a:gd name="adj2" fmla="val 19757685"/>
              <a:gd name="adj3" fmla="val 10674"/>
            </a:avLst>
          </a:prstGeom>
          <a:solidFill>
            <a:schemeClr val="accent6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0" name="Rectangle 19">
            <a:hlinkClick r:id="rId6" action="ppaction://hlinksldjump" tooltip="Size of prize: $5.5mn&#10;Market size: $1.0mn&#10;Company share: 54.8%"/>
          </p:cNvPr>
          <p:cNvSpPr/>
          <p:nvPr/>
        </p:nvSpPr>
        <p:spPr>
          <a:xfrm rot="19048868">
            <a:off x="3119256" y="3387017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Direct: 5.5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1" name="Block Arc 20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340050"/>
              <a:gd name="adj2" fmla="val 19757685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2" name="Block Arc 21">
            <a:hlinkClick r:id="rId7" action="ppaction://hlinksldjump" tooltip="Size of prize: $1.6mn&#10;Market size: $5.7mn&#10;Company share: 49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915188"/>
              <a:gd name="adj2" fmla="val 18340050"/>
              <a:gd name="adj3" fmla="val 10674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3" name="Rectangle 22">
            <a:hlinkClick r:id="rId7" action="ppaction://hlinksldjump" tooltip="Size of prize: $1.6mn&#10;Market size: $5.7mn&#10;Company share: 49.7%"/>
          </p:cNvPr>
          <p:cNvSpPr/>
          <p:nvPr/>
        </p:nvSpPr>
        <p:spPr>
          <a:xfrm rot="18127619">
            <a:off x="2084370" y="2524658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Stores: 1.6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4" name="Block Arc 23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915188"/>
              <a:gd name="adj2" fmla="val 18340050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5" name="Block Arc 24">
            <a:hlinkClick r:id="rId8" action="ppaction://hlinksldjump" tooltip="Size of prize: $3.5mn&#10;Market size: $206.2mn&#10;Company share: 2.3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7007702"/>
              <a:gd name="adj2" fmla="val 17915188"/>
              <a:gd name="adj3" fmla="val 13768"/>
            </a:avLst>
          </a:prstGeom>
          <a:solidFill>
            <a:schemeClr val="accent3">
              <a:lumMod val="32500"/>
              <a:lumOff val="675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6" name="Rectangle 25">
            <a:hlinkClick r:id="rId8" action="ppaction://hlinksldjump" tooltip="Size of prize: $3.5mn&#10;Market size: $206.2mn&#10;Company share: 2.3%"/>
          </p:cNvPr>
          <p:cNvSpPr/>
          <p:nvPr/>
        </p:nvSpPr>
        <p:spPr>
          <a:xfrm rot="17461445">
            <a:off x="756308" y="3273696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India: 3.5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7" name="Block Arc 26">
            <a:hlinkClick r:id="rId7" action="ppaction://hlinksldjump" tooltip="Size of prize: $1.8mn&#10;Market size: $52.5mn&#10;Company share: 9.1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439194"/>
              <a:gd name="adj2" fmla="val 17915188"/>
              <a:gd name="adj3" fmla="val 10674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8" name="Rectangle 27">
            <a:hlinkClick r:id="rId7" action="ppaction://hlinksldjump" tooltip="Size of prize: $1.8mn&#10;Market size: $52.5mn&#10;Company share: 9.1%"/>
          </p:cNvPr>
          <p:cNvSpPr/>
          <p:nvPr/>
        </p:nvSpPr>
        <p:spPr>
          <a:xfrm rot="17677191">
            <a:off x="1503534" y="221095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Stores: 1.8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9" name="Block Arc 28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439194"/>
              <a:gd name="adj2" fmla="val 17915188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0" name="Block Arc 29">
            <a:hlinkClick r:id="rId5" action="ppaction://hlinksldjump" tooltip="Size of prize: $1.7mn&#10;Market size: $153.7mn&#10;Company share: 0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007702"/>
              <a:gd name="adj2" fmla="val 17439194"/>
              <a:gd name="adj3" fmla="val 10674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1" name="Rectangle 30">
            <a:hlinkClick r:id="rId5" action="ppaction://hlinksldjump" tooltip="Size of prize: $1.7mn&#10;Market size: $153.7mn&#10;Company share: 0.0%"/>
          </p:cNvPr>
          <p:cNvSpPr/>
          <p:nvPr/>
        </p:nvSpPr>
        <p:spPr>
          <a:xfrm rot="17223448">
            <a:off x="882044" y="1974388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Partners: 1.7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32" name="Block Arc 31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007702"/>
              <a:gd name="adj2" fmla="val 17439194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3" name="Block Arc 32">
            <a:hlinkClick r:id="rId9" action="ppaction://hlinksldjump" tooltip="Size of prize: $1.6mn&#10;Market size: $228.2mn&#10;Company share: 22.7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6584820"/>
              <a:gd name="adj2" fmla="val 17007702"/>
              <a:gd name="adj3" fmla="val 13768"/>
            </a:avLst>
          </a:prstGeom>
          <a:solidFill>
            <a:schemeClr val="accent3">
              <a:lumMod val="77500"/>
              <a:lumOff val="225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4" name="Rectangle 33">
            <a:hlinkClick r:id="rId9" action="ppaction://hlinksldjump" tooltip="Size of prize: $1.6mn&#10;Market size: $228.2mn&#10;Company share: 22.7%"/>
          </p:cNvPr>
          <p:cNvSpPr/>
          <p:nvPr/>
        </p:nvSpPr>
        <p:spPr>
          <a:xfrm rot="16796261">
            <a:off x="54043" y="3079193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Japan: 1.6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35" name="Block Arc 34">
            <a:hlinkClick r:id="rId6" action="ppaction://hlinksldjump" tooltip="Size of prize: $0.6mn&#10;Market size: $0.5mn&#10;Company share: 33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849737"/>
              <a:gd name="adj2" fmla="val 17007702"/>
              <a:gd name="adj3" fmla="val 10674"/>
            </a:avLst>
          </a:prstGeom>
          <a:solidFill>
            <a:schemeClr val="accent6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6" name="Rectangle 35">
            <a:hlinkClick r:id="rId6" action="ppaction://hlinksldjump" tooltip="Size of prize: $0.6mn&#10;Market size: $0.5mn&#10;Company share: 33.2%"/>
          </p:cNvPr>
          <p:cNvSpPr/>
          <p:nvPr/>
        </p:nvSpPr>
        <p:spPr>
          <a:xfrm rot="16928719">
            <a:off x="463875" y="1865452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Direct: 0.6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37" name="Block Arc 36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849737"/>
              <a:gd name="adj2" fmla="val 17007702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8" name="Block Arc 37">
            <a:hlinkClick r:id="rId5" action="ppaction://hlinksldjump" tooltip="Size of prize: $0.5mn&#10;Market size: $63.3mn&#10;Company share: 28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708506"/>
              <a:gd name="adj2" fmla="val 16849737"/>
              <a:gd name="adj3" fmla="val 10674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9" name="Rectangle 38">
            <a:hlinkClick r:id="rId5" action="ppaction://hlinksldjump" tooltip="Size of prize: $0.5mn&#10;Market size: $63.3mn&#10;Company share: 28.7%"/>
          </p:cNvPr>
          <p:cNvSpPr/>
          <p:nvPr/>
        </p:nvSpPr>
        <p:spPr>
          <a:xfrm rot="16779122">
            <a:off x="248445" y="1823972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Partners: 0.5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40" name="Block Arc 39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708506"/>
              <a:gd name="adj2" fmla="val 16849737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1" name="Block Arc 40">
            <a:hlinkClick r:id="rId7" action="ppaction://hlinksldjump" tooltip="Size of prize: $0.5mn&#10;Market size: $164.4mn&#10;Company share: 20.4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584820"/>
              <a:gd name="adj2" fmla="val 16708506"/>
              <a:gd name="adj3" fmla="val 10674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2" name="Rectangle 41">
            <a:hlinkClick r:id="rId7" action="ppaction://hlinksldjump" tooltip="Size of prize: $0.5mn&#10;Market size: $164.4mn&#10;Company share: 20.4%"/>
          </p:cNvPr>
          <p:cNvSpPr/>
          <p:nvPr/>
        </p:nvSpPr>
        <p:spPr>
          <a:xfrm rot="16646664">
            <a:off x="56348" y="1795098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Stores: 0.5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43" name="Block Arc 42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584820"/>
              <a:gd name="adj2" fmla="val 16708506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4" name="Block Arc 43">
            <a:hlinkClick r:id="rId10" action="ppaction://hlinksldjump" tooltip="Size of prize: $1.5mn&#10;Market size: $45.5mn&#10;Company share: 42.9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6200000"/>
              <a:gd name="adj2" fmla="val 16584820"/>
              <a:gd name="adj3" fmla="val 13768"/>
            </a:avLst>
          </a:prstGeom>
          <a:solidFill>
            <a:schemeClr val="accent3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5" name="Rectangle 44">
            <a:hlinkClick r:id="rId10" action="ppaction://hlinksldjump" tooltip="Size of prize: $1.5mn&#10;Market size: $45.5mn&#10;Company share: 42.9%"/>
          </p:cNvPr>
          <p:cNvSpPr/>
          <p:nvPr/>
        </p:nvSpPr>
        <p:spPr>
          <a:xfrm rot="16392411">
            <a:off x="-385898" y="3028506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UK: 1.5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46" name="Block Arc 45">
            <a:hlinkClick r:id="rId5" action="ppaction://hlinksldjump" tooltip="Size of prize: $1.2mn&#10;Market size: $28.3mn&#10;Company share: 24.8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271835"/>
              <a:gd name="adj2" fmla="val 16584820"/>
              <a:gd name="adj3" fmla="val 10674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7" name="Rectangle 46">
            <a:hlinkClick r:id="rId5" action="ppaction://hlinksldjump" tooltip="Size of prize: $1.2mn&#10;Market size: $28.3mn&#10;Company share: 24.8%"/>
          </p:cNvPr>
          <p:cNvSpPr/>
          <p:nvPr/>
        </p:nvSpPr>
        <p:spPr>
          <a:xfrm rot="16428327">
            <a:off x="-262274" y="1763717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Partners: 1.2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48" name="Block Arc 47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271835"/>
              <a:gd name="adj2" fmla="val 16584820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9" name="Block Arc 48">
            <a:hlinkClick r:id="rId7" action="ppaction://hlinksldjump" tooltip="Size of prize: $0.3mn&#10;Market size: $17.2mn&#10;Company share: 72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200000"/>
              <a:gd name="adj2" fmla="val 16271835"/>
              <a:gd name="adj3" fmla="val 10674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0" name="Rectangle 49">
            <a:hlinkClick r:id="rId7" action="ppaction://hlinksldjump" tooltip="Size of prize: $0.3mn&#10;Market size: $17.2mn&#10;Company share: 72.9%"/>
          </p:cNvPr>
          <p:cNvSpPr/>
          <p:nvPr/>
        </p:nvSpPr>
        <p:spPr>
          <a:xfrm rot="16235918">
            <a:off x="-544224" y="175287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599" smtClean="0">
                <a:solidFill>
                  <a:schemeClr val="tx1"/>
                </a:solidFill>
              </a:rPr>
              <a:t>Stores: 0.3</a:t>
            </a:r>
            <a:endParaRPr lang="en-IN" sz="599">
              <a:solidFill>
                <a:schemeClr val="tx1"/>
              </a:solidFill>
            </a:endParaRPr>
          </a:p>
        </p:txBody>
      </p:sp>
      <p:sp>
        <p:nvSpPr>
          <p:cNvPr id="51" name="Block Arc 50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200000"/>
              <a:gd name="adj2" fmla="val 16271835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2" name="Rectangle 51">
            <a:hlinkClick r:id="rId2" action="ppaction://hlinksldjump" tooltip="Size of prize: $288.0mn&#10;Market size: $9,171.1mn&#10;Company share: 11.1%"/>
          </p:cNvPr>
          <p:cNvSpPr/>
          <p:nvPr/>
        </p:nvSpPr>
        <p:spPr>
          <a:xfrm>
            <a:off x="-1" y="6013169"/>
            <a:ext cx="1682145" cy="49179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600" dirty="0" smtClean="0">
                <a:solidFill>
                  <a:schemeClr val="bg1"/>
                </a:solidFill>
              </a:rPr>
              <a:t>Worldwide:</a:t>
            </a:r>
          </a:p>
          <a:p>
            <a:pPr algn="ctr"/>
            <a:r>
              <a:rPr lang="en-IN" sz="1600" dirty="0">
                <a:solidFill>
                  <a:schemeClr val="bg1"/>
                </a:solidFill>
              </a:rPr>
              <a:t>$</a:t>
            </a:r>
            <a:r>
              <a:rPr lang="en-IN" sz="1600" dirty="0" smtClean="0">
                <a:solidFill>
                  <a:schemeClr val="bg1"/>
                </a:solidFill>
              </a:rPr>
              <a:t>288 </a:t>
            </a:r>
            <a:r>
              <a:rPr lang="en-IN" sz="1600" dirty="0" err="1" smtClean="0">
                <a:solidFill>
                  <a:schemeClr val="bg1"/>
                </a:solidFill>
              </a:rPr>
              <a:t>mn</a:t>
            </a:r>
            <a:endParaRPr lang="en-IN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39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0" y="0"/>
            <a:ext cx="3048000" cy="508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2000" b="1" smtClean="0">
                <a:solidFill>
                  <a:schemeClr val="tx1"/>
                </a:solidFill>
              </a:rPr>
              <a:t>Worldwide</a:t>
            </a:r>
            <a:endParaRPr lang="en-IN" sz="2000" b="1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99000" y="0"/>
            <a:ext cx="1270000" cy="508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2000" b="1" smtClean="0">
                <a:solidFill>
                  <a:schemeClr val="tx1"/>
                </a:solidFill>
              </a:rPr>
              <a:t>$288.0mn</a:t>
            </a:r>
            <a:endParaRPr lang="en-IN" sz="2000" b="1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0" y="762000"/>
            <a:ext cx="1357135" cy="254000"/>
          </a:xfrm>
          <a:prstGeom prst="rect">
            <a:avLst/>
          </a:prstGeom>
          <a:solidFill>
            <a:srgbClr val="4CFF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Accelerate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99000" y="7620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$68.9mn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0" y="1079500"/>
            <a:ext cx="1519779" cy="254000"/>
          </a:xfrm>
          <a:prstGeom prst="rect">
            <a:avLst/>
          </a:prstGeom>
          <a:solidFill>
            <a:srgbClr val="FFE5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Grow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99000" y="10795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$77.2mn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0" y="1397000"/>
            <a:ext cx="2794000" cy="254000"/>
          </a:xfrm>
          <a:prstGeom prst="rect">
            <a:avLst/>
          </a:prstGeom>
          <a:solidFill>
            <a:srgbClr val="FF66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Catch-up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99000" y="13970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$141.9mn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0" name="Block Arc 9">
            <a:hlinkClick r:id="rId2" action="ppaction://hlinksldjump" tooltip="Size of prize: $288.0mn&#10;Market size: $9,171.1mn&#10;Company share: 11.1%"/>
          </p:cNvPr>
          <p:cNvSpPr/>
          <p:nvPr/>
        </p:nvSpPr>
        <p:spPr>
          <a:xfrm>
            <a:off x="-1841500" y="5016500"/>
            <a:ext cx="3683000" cy="3683000"/>
          </a:xfrm>
          <a:prstGeom prst="blockArc">
            <a:avLst>
              <a:gd name="adj1" fmla="val 16200000"/>
              <a:gd name="adj2" fmla="val 0"/>
              <a:gd name="adj3" fmla="val 50000"/>
            </a:avLst>
          </a:prstGeom>
          <a:solidFill>
            <a:schemeClr val="tx1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1" name="Rectangle 10">
            <a:hlinkClick r:id="rId2" action="ppaction://hlinksldjump" tooltip="Size of prize: $288.0mn&#10;Market size: $9,171.1mn&#10;Company share: 11.1%"/>
          </p:cNvPr>
          <p:cNvSpPr/>
          <p:nvPr/>
        </p:nvSpPr>
        <p:spPr>
          <a:xfrm>
            <a:off x="-1" y="6013169"/>
            <a:ext cx="1682145" cy="49179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600" dirty="0" smtClean="0">
                <a:solidFill>
                  <a:schemeClr val="bg1"/>
                </a:solidFill>
              </a:rPr>
              <a:t>Worldwide:</a:t>
            </a:r>
          </a:p>
          <a:p>
            <a:pPr algn="ctr"/>
            <a:r>
              <a:rPr lang="en-IN" sz="1600" dirty="0">
                <a:solidFill>
                  <a:schemeClr val="bg1"/>
                </a:solidFill>
              </a:rPr>
              <a:t>$</a:t>
            </a:r>
            <a:r>
              <a:rPr lang="en-IN" sz="1600" dirty="0" smtClean="0">
                <a:solidFill>
                  <a:schemeClr val="bg1"/>
                </a:solidFill>
              </a:rPr>
              <a:t>288 </a:t>
            </a:r>
            <a:r>
              <a:rPr lang="en-IN" sz="1600" dirty="0" err="1" smtClean="0">
                <a:solidFill>
                  <a:schemeClr val="bg1"/>
                </a:solidFill>
              </a:rPr>
              <a:t>mn</a:t>
            </a:r>
            <a:endParaRPr lang="en-IN" sz="1600" dirty="0">
              <a:solidFill>
                <a:schemeClr val="bg1"/>
              </a:solidFill>
            </a:endParaRPr>
          </a:p>
        </p:txBody>
      </p:sp>
      <p:sp>
        <p:nvSpPr>
          <p:cNvPr id="12" name="Block Arc 11">
            <a:hlinkClick r:id="rId3" action="ppaction://hlinksldjump" tooltip="Size of prize: $87.0mn&#10;Market size: $1,810.0mn&#10;Company share: 10.8%"/>
          </p:cNvPr>
          <p:cNvSpPr/>
          <p:nvPr/>
        </p:nvSpPr>
        <p:spPr>
          <a:xfrm>
            <a:off x="-3111500" y="3746500"/>
            <a:ext cx="6223000" cy="6223000"/>
          </a:xfrm>
          <a:prstGeom prst="blockArc">
            <a:avLst>
              <a:gd name="adj1" fmla="val 19968677"/>
              <a:gd name="adj2" fmla="val 0"/>
              <a:gd name="adj3" fmla="val 19388"/>
            </a:avLst>
          </a:prstGeom>
          <a:solidFill>
            <a:schemeClr val="accent3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" name="Rectangle 12">
            <a:hlinkClick r:id="rId3" action="ppaction://hlinksldjump" tooltip="Size of prize: $87.0mn&#10;Market size: $1,810.0mn&#10;Company share: 10.8%"/>
          </p:cNvPr>
          <p:cNvSpPr/>
          <p:nvPr/>
        </p:nvSpPr>
        <p:spPr>
          <a:xfrm rot="20784338">
            <a:off x="1834907" y="6206437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UK: 87.0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4" name="Block Arc 13">
            <a:hlinkClick r:id="rId4" action="ppaction://hlinksldjump" tooltip="Size of prize: $34.4mn&#10;Market size: $820.4mn&#10;Company share: 14.5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20955543"/>
              <a:gd name="adj2" fmla="val 0"/>
              <a:gd name="adj3" fmla="val 13768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5" name="Rectangle 14">
            <a:hlinkClick r:id="rId4" action="ppaction://hlinksldjump" tooltip="Size of prize: $34.4mn&#10;Market size: $820.4mn&#10;Company share: 14.5%"/>
          </p:cNvPr>
          <p:cNvSpPr/>
          <p:nvPr/>
        </p:nvSpPr>
        <p:spPr>
          <a:xfrm rot="21277771">
            <a:off x="3158443" y="6441468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Stores: 34.4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6" name="Block Arc 15">
            <a:hlinkClick r:id="rId5" action="ppaction://hlinksldjump" tooltip="Size of prize: $6.2mn&#10;Market size: $24.0mn&#10;Company share: 3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1482978"/>
              <a:gd name="adj2" fmla="val 0"/>
              <a:gd name="adj3" fmla="val 10674"/>
            </a:avLst>
          </a:prstGeom>
          <a:solidFill>
            <a:schemeClr val="accent5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7" name="Rectangle 16">
            <a:hlinkClick r:id="rId5" action="ppaction://hlinksldjump" tooltip="Size of prize: $6.2mn&#10;Market size: $24.0mn&#10;Company share: 3.7%"/>
          </p:cNvPr>
          <p:cNvSpPr/>
          <p:nvPr/>
        </p:nvSpPr>
        <p:spPr>
          <a:xfrm rot="21541489">
            <a:off x="4444270" y="670869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975" smtClean="0">
                <a:solidFill>
                  <a:schemeClr val="tx1"/>
                </a:solidFill>
              </a:rPr>
              <a:t>Product 9: 6.2</a:t>
            </a:r>
            <a:endParaRPr lang="en-IN" sz="975">
              <a:solidFill>
                <a:schemeClr val="tx1"/>
              </a:solidFill>
            </a:endParaRPr>
          </a:p>
        </p:txBody>
      </p:sp>
      <p:sp>
        <p:nvSpPr>
          <p:cNvPr id="18" name="Block Arc 17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1482978"/>
              <a:gd name="adj2" fmla="val 0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9" name="Block Arc 18">
            <a:hlinkClick r:id="rId6" action="ppaction://hlinksldjump" tooltip="Size of prize: $5.4mn&#10;Market size: $11.8mn&#10;Company share: 18.5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1381144"/>
              <a:gd name="adj2" fmla="val 21482978"/>
              <a:gd name="adj3" fmla="val 10674"/>
            </a:avLst>
          </a:prstGeom>
          <a:solidFill>
            <a:schemeClr val="accent5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0" name="Rectangle 19">
            <a:hlinkClick r:id="rId6" action="ppaction://hlinksldjump" tooltip="Size of prize: $5.4mn&#10;Market size: $11.8mn&#10;Company share: 18.5%"/>
          </p:cNvPr>
          <p:cNvSpPr/>
          <p:nvPr/>
        </p:nvSpPr>
        <p:spPr>
          <a:xfrm rot="21432061">
            <a:off x="4438985" y="6548293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849" smtClean="0">
                <a:solidFill>
                  <a:schemeClr val="tx1"/>
                </a:solidFill>
              </a:rPr>
              <a:t>Product 10: 5.4</a:t>
            </a:r>
            <a:endParaRPr lang="en-IN" sz="849">
              <a:solidFill>
                <a:schemeClr val="tx1"/>
              </a:solidFill>
            </a:endParaRPr>
          </a:p>
        </p:txBody>
      </p:sp>
      <p:sp>
        <p:nvSpPr>
          <p:cNvPr id="21" name="Block Arc 20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1381144"/>
              <a:gd name="adj2" fmla="val 21482978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2" name="Block Arc 21">
            <a:hlinkClick r:id="rId7" action="ppaction://hlinksldjump" tooltip="Size of prize: $5.1mn&#10;Market size: $14.3mn&#10;Company share: 3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1284818"/>
              <a:gd name="adj2" fmla="val 21381144"/>
              <a:gd name="adj3" fmla="val 10674"/>
            </a:avLst>
          </a:prstGeom>
          <a:solidFill>
            <a:schemeClr val="accent5">
              <a:lumMod val="80000"/>
              <a:lumOff val="2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3" name="Rectangle 22">
            <a:hlinkClick r:id="rId7" action="ppaction://hlinksldjump" tooltip="Size of prize: $5.1mn&#10;Market size: $14.3mn&#10;Company share: 3.0%"/>
          </p:cNvPr>
          <p:cNvSpPr/>
          <p:nvPr/>
        </p:nvSpPr>
        <p:spPr>
          <a:xfrm rot="21332981">
            <a:off x="4429799" y="6403276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803" smtClean="0">
                <a:solidFill>
                  <a:schemeClr val="tx1"/>
                </a:solidFill>
              </a:rPr>
              <a:t>Product 7: 5.1</a:t>
            </a:r>
            <a:endParaRPr lang="en-IN" sz="803">
              <a:solidFill>
                <a:schemeClr val="tx1"/>
              </a:solidFill>
            </a:endParaRPr>
          </a:p>
        </p:txBody>
      </p:sp>
      <p:sp>
        <p:nvSpPr>
          <p:cNvPr id="24" name="Block Arc 23">
            <a:hlinkClick r:id="rId2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1284818"/>
              <a:gd name="adj2" fmla="val 21381144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5" name="Block Arc 24">
            <a:hlinkClick r:id="rId8" action="ppaction://hlinksldjump" tooltip="Size of prize: $4.8mn&#10;Market size: $45.4mn&#10;Company share: 30.1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1194022"/>
              <a:gd name="adj2" fmla="val 21284818"/>
              <a:gd name="adj3" fmla="val 10674"/>
            </a:avLst>
          </a:prstGeom>
          <a:solidFill>
            <a:schemeClr val="accent5">
              <a:lumMod val="85000"/>
              <a:lumOff val="1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6" name="Rectangle 25">
            <a:hlinkClick r:id="rId8" action="ppaction://hlinksldjump" tooltip="Size of prize: $4.8mn&#10;Market size: $45.4mn&#10;Company share: 30.1%"/>
          </p:cNvPr>
          <p:cNvSpPr/>
          <p:nvPr/>
        </p:nvSpPr>
        <p:spPr>
          <a:xfrm rot="21239420">
            <a:off x="4417291" y="6266632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757" smtClean="0">
                <a:solidFill>
                  <a:schemeClr val="tx1"/>
                </a:solidFill>
              </a:rPr>
              <a:t>Product 15: 4.8</a:t>
            </a:r>
            <a:endParaRPr lang="en-IN" sz="757">
              <a:solidFill>
                <a:schemeClr val="tx1"/>
              </a:solidFill>
            </a:endParaRPr>
          </a:p>
        </p:txBody>
      </p:sp>
      <p:sp>
        <p:nvSpPr>
          <p:cNvPr id="27" name="Block Arc 26">
            <a:hlinkClick r:id="rId2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1194022"/>
              <a:gd name="adj2" fmla="val 21284818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8" name="Block Arc 27">
            <a:hlinkClick r:id="rId9" action="ppaction://hlinksldjump" tooltip="Size of prize: $3.1mn&#10;Market size: $76.3mn&#10;Company share: 16.4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1136464"/>
              <a:gd name="adj2" fmla="val 21194022"/>
              <a:gd name="adj3" fmla="val 10674"/>
            </a:avLst>
          </a:prstGeom>
          <a:solidFill>
            <a:schemeClr val="accent5">
              <a:lumMod val="95000"/>
              <a:lumOff val="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9" name="Rectangle 28">
            <a:hlinkClick r:id="rId9" action="ppaction://hlinksldjump" tooltip="Size of prize: $3.1mn&#10;Market size: $76.3mn&#10;Company share: 16.4%"/>
          </p:cNvPr>
          <p:cNvSpPr/>
          <p:nvPr/>
        </p:nvSpPr>
        <p:spPr>
          <a:xfrm rot="21165244">
            <a:off x="4404735" y="6158571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480" smtClean="0">
                <a:solidFill>
                  <a:schemeClr val="tx1"/>
                </a:solidFill>
              </a:rPr>
              <a:t>Product 8: 3.1</a:t>
            </a:r>
            <a:endParaRPr lang="en-IN" sz="480">
              <a:solidFill>
                <a:schemeClr val="tx1"/>
              </a:solidFill>
            </a:endParaRPr>
          </a:p>
        </p:txBody>
      </p:sp>
      <p:sp>
        <p:nvSpPr>
          <p:cNvPr id="30" name="Block Arc 29">
            <a:hlinkClick r:id="rId2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1136464"/>
              <a:gd name="adj2" fmla="val 21194022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1" name="Block Arc 30">
            <a:hlinkClick r:id="rId10" action="ppaction://hlinksldjump" tooltip="Size of prize: $2.1mn&#10;Market size: $10.4mn&#10;Company share: 25.6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1097409"/>
              <a:gd name="adj2" fmla="val 21136464"/>
              <a:gd name="adj3" fmla="val 10674"/>
            </a:avLst>
          </a:prstGeom>
          <a:solidFill>
            <a:schemeClr val="accent5">
              <a:lumMod val="70000"/>
              <a:lumOff val="3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2" name="Rectangle 31">
            <a:hlinkClick r:id="rId10" action="ppaction://hlinksldjump" tooltip="Size of prize: $2.1mn&#10;Market size: $10.4mn&#10;Company share: 25.6%"/>
          </p:cNvPr>
          <p:cNvSpPr/>
          <p:nvPr/>
        </p:nvSpPr>
        <p:spPr>
          <a:xfrm rot="21116937">
            <a:off x="4395305" y="608835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325" smtClean="0">
                <a:solidFill>
                  <a:schemeClr val="tx1"/>
                </a:solidFill>
              </a:rPr>
              <a:t>Product 14: 2.1</a:t>
            </a:r>
            <a:endParaRPr lang="en-IN" sz="325">
              <a:solidFill>
                <a:schemeClr val="tx1"/>
              </a:solidFill>
            </a:endParaRPr>
          </a:p>
        </p:txBody>
      </p:sp>
      <p:sp>
        <p:nvSpPr>
          <p:cNvPr id="33" name="Block Arc 32">
            <a:hlinkClick r:id="rId2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1097409"/>
              <a:gd name="adj2" fmla="val 21136464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4" name="Block Arc 33">
            <a:hlinkClick r:id="rId11" action="ppaction://hlinksldjump" tooltip="Size of prize: $1.7mn&#10;Market size: $71.7mn&#10;Company share: 9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1064949"/>
              <a:gd name="adj2" fmla="val 21097409"/>
              <a:gd name="adj3" fmla="val 10674"/>
            </a:avLst>
          </a:prstGeom>
          <a:solidFill>
            <a:schemeClr val="accent5">
              <a:lumMod val="75000"/>
              <a:lumOff val="2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5" name="Block Arc 34">
            <a:hlinkClick r:id="rId2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1064949"/>
              <a:gd name="adj2" fmla="val 21097409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6" name="Block Arc 35">
            <a:hlinkClick r:id="rId12" action="ppaction://hlinksldjump" tooltip="Size of prize: $1.6mn&#10;Market size: $20.9mn&#10;Company share: 37.6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1035165"/>
              <a:gd name="adj2" fmla="val 21064949"/>
              <a:gd name="adj3" fmla="val 10674"/>
            </a:avLst>
          </a:prstGeom>
          <a:solidFill>
            <a:schemeClr val="accent5">
              <a:lumMod val="90000"/>
              <a:lumOff val="1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7" name="Block Arc 36">
            <a:hlinkClick r:id="rId2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1035165"/>
              <a:gd name="adj2" fmla="val 21064949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8" name="Block Arc 37">
            <a:hlinkClick r:id="rId13" action="ppaction://hlinksldjump" tooltip="Size of prize: $1.5mn&#10;Market size: $16.9mn&#10;Company share: 7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1007455"/>
              <a:gd name="adj2" fmla="val 21035165"/>
              <a:gd name="adj3" fmla="val 10674"/>
            </a:avLst>
          </a:prstGeom>
          <a:solidFill>
            <a:schemeClr val="accent5">
              <a:lumMod val="65000"/>
              <a:lumOff val="3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9" name="Block Arc 38">
            <a:hlinkClick r:id="rId2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1007455"/>
              <a:gd name="adj2" fmla="val 21035165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0" name="Block Arc 39">
            <a:hlinkClick r:id="rId14" action="ppaction://hlinksldjump" tooltip="Size of prize: $1.3mn&#10;Market size: $151.7mn&#10;Company share: 22.5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983410"/>
              <a:gd name="adj2" fmla="val 21007455"/>
              <a:gd name="adj3" fmla="val 10674"/>
            </a:avLst>
          </a:prstGeom>
          <a:solidFill>
            <a:schemeClr val="accent5">
              <a:lumMod val="25000"/>
              <a:lumOff val="7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1" name="Block Arc 40">
            <a:hlinkClick r:id="rId2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983410"/>
              <a:gd name="adj2" fmla="val 21007455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2" name="Block Arc 41">
            <a:hlinkClick r:id="rId15" action="ppaction://hlinksldjump" tooltip="Size of prize: $1.0mn&#10;Market size: $75.0mn&#10;Company share: 7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964590"/>
              <a:gd name="adj2" fmla="val 20983410"/>
              <a:gd name="adj3" fmla="val 10674"/>
            </a:avLst>
          </a:prstGeom>
          <a:solidFill>
            <a:schemeClr val="accent5">
              <a:lumMod val="15000"/>
              <a:lumOff val="8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3" name="Block Arc 42">
            <a:hlinkClick r:id="rId2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964590"/>
              <a:gd name="adj2" fmla="val 20983410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4" name="Block Arc 43">
            <a:hlinkClick r:id="rId16" action="ppaction://hlinksldjump" tooltip="Size of prize: $0.3mn&#10;Market size: $17.2mn&#10;Company share: 72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959382"/>
              <a:gd name="adj2" fmla="val 20964590"/>
              <a:gd name="adj3" fmla="val 10674"/>
            </a:avLst>
          </a:prstGeom>
          <a:solidFill>
            <a:schemeClr val="accent5">
              <a:lumMod val="60000"/>
              <a:lumOff val="4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5" name="Block Arc 44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959382"/>
              <a:gd name="adj2" fmla="val 20964590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6" name="Block Arc 45">
            <a:hlinkClick r:id="rId17" action="ppaction://hlinksldjump" tooltip="Size of prize: $0.2mn&#10;Market size: $4.6mn&#10;Company share: 32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955675"/>
              <a:gd name="adj2" fmla="val 20959382"/>
              <a:gd name="adj3" fmla="val 10674"/>
            </a:avLst>
          </a:prstGeom>
          <a:solidFill>
            <a:schemeClr val="accent5">
              <a:lumMod val="45000"/>
              <a:lumOff val="5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7" name="Block Arc 46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955675"/>
              <a:gd name="adj2" fmla="val 20959382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8" name="Block Arc 47">
            <a:hlinkClick r:id="rId18" action="ppaction://hlinksldjump" tooltip="Size of prize: $0.0mn&#10;Market size: $33.3mn&#10;Company share: 50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955543"/>
              <a:gd name="adj2" fmla="val 20955675"/>
              <a:gd name="adj3" fmla="val 10674"/>
            </a:avLst>
          </a:prstGeom>
          <a:solidFill>
            <a:schemeClr val="accent5">
              <a:lumMod val="50000"/>
              <a:lumOff val="5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9" name="Block Arc 48">
            <a:hlinkClick r:id="rId2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955543"/>
              <a:gd name="adj2" fmla="val 20955675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0" name="Block Arc 49">
            <a:hlinkClick r:id="rId19" action="ppaction://hlinksldjump" tooltip="Size of prize: $29.2mn&#10;Market size: $782.8mn&#10;Company share: 7.4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20408365"/>
              <a:gd name="adj2" fmla="val 20955543"/>
              <a:gd name="adj3" fmla="val 13768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1" name="Rectangle 50">
            <a:hlinkClick r:id="rId19" action="ppaction://hlinksldjump" tooltip="Size of prize: $29.2mn&#10;Market size: $782.8mn&#10;Company share: 7.4%"/>
          </p:cNvPr>
          <p:cNvSpPr/>
          <p:nvPr/>
        </p:nvSpPr>
        <p:spPr>
          <a:xfrm rot="20681953">
            <a:off x="3041301" y="579914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Partners: 29.2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52" name="Block Arc 51">
            <a:hlinkClick r:id="rId8" action="ppaction://hlinksldjump" tooltip="Size of prize: $6.7mn&#10;Market size: $53.7mn&#10;Company share: 14.4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829558"/>
              <a:gd name="adj2" fmla="val 20955543"/>
              <a:gd name="adj3" fmla="val 10674"/>
            </a:avLst>
          </a:prstGeom>
          <a:solidFill>
            <a:schemeClr val="accent5">
              <a:lumMod val="85000"/>
              <a:lumOff val="1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3" name="Rectangle 52">
            <a:hlinkClick r:id="rId8" action="ppaction://hlinksldjump" tooltip="Size of prize: $6.7mn&#10;Market size: $53.7mn&#10;Company share: 14.4%"/>
          </p:cNvPr>
          <p:cNvSpPr/>
          <p:nvPr/>
        </p:nvSpPr>
        <p:spPr>
          <a:xfrm rot="20892550">
            <a:off x="4338617" y="5764242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15: 6.7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54" name="Block Arc 53">
            <a:hlinkClick r:id="rId2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829558"/>
              <a:gd name="adj2" fmla="val 20955543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5" name="Block Arc 54">
            <a:hlinkClick r:id="rId11" action="ppaction://hlinksldjump" tooltip="Size of prize: $4.1mn&#10;Market size: $59.5mn&#10;Company share: 11.3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752955"/>
              <a:gd name="adj2" fmla="val 20829558"/>
              <a:gd name="adj3" fmla="val 10674"/>
            </a:avLst>
          </a:prstGeom>
          <a:solidFill>
            <a:schemeClr val="accent5">
              <a:lumMod val="75000"/>
              <a:lumOff val="2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6" name="Rectangle 55">
            <a:hlinkClick r:id="rId11" action="ppaction://hlinksldjump" tooltip="Size of prize: $4.1mn&#10;Market size: $59.5mn&#10;Company share: 11.3%"/>
          </p:cNvPr>
          <p:cNvSpPr/>
          <p:nvPr/>
        </p:nvSpPr>
        <p:spPr>
          <a:xfrm rot="20791256">
            <a:off x="4306122" y="561928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638" smtClean="0">
                <a:solidFill>
                  <a:schemeClr val="tx1"/>
                </a:solidFill>
              </a:rPr>
              <a:t>Product 17: 4.1</a:t>
            </a:r>
            <a:endParaRPr lang="en-IN" sz="638">
              <a:solidFill>
                <a:schemeClr val="tx1"/>
              </a:solidFill>
            </a:endParaRPr>
          </a:p>
        </p:txBody>
      </p:sp>
      <p:sp>
        <p:nvSpPr>
          <p:cNvPr id="57" name="Block Arc 56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752955"/>
              <a:gd name="adj2" fmla="val 20829558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8" name="Block Arc 57">
            <a:hlinkClick r:id="rId17" action="ppaction://hlinksldjump" tooltip="Size of prize: $3.4mn&#10;Market size: $11.0mn&#10;Company share: 22.8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688975"/>
              <a:gd name="adj2" fmla="val 20752955"/>
              <a:gd name="adj3" fmla="val 10674"/>
            </a:avLst>
          </a:prstGeom>
          <a:solidFill>
            <a:schemeClr val="accent5">
              <a:lumMod val="45000"/>
              <a:lumOff val="5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9" name="Rectangle 58">
            <a:hlinkClick r:id="rId17" action="ppaction://hlinksldjump" tooltip="Size of prize: $3.4mn&#10;Market size: $11.0mn&#10;Company share: 22.8%"/>
          </p:cNvPr>
          <p:cNvSpPr/>
          <p:nvPr/>
        </p:nvSpPr>
        <p:spPr>
          <a:xfrm rot="20720966">
            <a:off x="4281069" y="551928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533" smtClean="0">
                <a:solidFill>
                  <a:schemeClr val="tx1"/>
                </a:solidFill>
              </a:rPr>
              <a:t>Product 6: 3.4</a:t>
            </a:r>
            <a:endParaRPr lang="en-IN" sz="533">
              <a:solidFill>
                <a:schemeClr val="tx1"/>
              </a:solidFill>
            </a:endParaRPr>
          </a:p>
        </p:txBody>
      </p:sp>
      <p:sp>
        <p:nvSpPr>
          <p:cNvPr id="60" name="Block Arc 59">
            <a:hlinkClick r:id="rId2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688975"/>
              <a:gd name="adj2" fmla="val 20752955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1" name="Block Arc 60">
            <a:hlinkClick r:id="rId18" action="ppaction://hlinksldjump" tooltip="Size of prize: $3.2mn&#10;Market size: $10.4mn&#10;Company share: 34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629132"/>
              <a:gd name="adj2" fmla="val 20688975"/>
              <a:gd name="adj3" fmla="val 10674"/>
            </a:avLst>
          </a:prstGeom>
          <a:solidFill>
            <a:schemeClr val="accent5">
              <a:lumMod val="50000"/>
              <a:lumOff val="5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2" name="Rectangle 61">
            <a:hlinkClick r:id="rId18" action="ppaction://hlinksldjump" tooltip="Size of prize: $3.2mn&#10;Market size: $10.4mn&#10;Company share: 34.2%"/>
          </p:cNvPr>
          <p:cNvSpPr/>
          <p:nvPr/>
        </p:nvSpPr>
        <p:spPr>
          <a:xfrm rot="20659054">
            <a:off x="4257313" y="5431647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499" smtClean="0">
                <a:solidFill>
                  <a:schemeClr val="tx1"/>
                </a:solidFill>
              </a:rPr>
              <a:t>Product 1: 3.2</a:t>
            </a:r>
            <a:endParaRPr lang="en-IN" sz="499">
              <a:solidFill>
                <a:schemeClr val="tx1"/>
              </a:solidFill>
            </a:endParaRPr>
          </a:p>
        </p:txBody>
      </p:sp>
      <p:sp>
        <p:nvSpPr>
          <p:cNvPr id="63" name="Block Arc 62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629132"/>
              <a:gd name="adj2" fmla="val 20688975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4" name="Block Arc 63">
            <a:hlinkClick r:id="rId7" action="ppaction://hlinksldjump" tooltip="Size of prize: $2.9mn&#10;Market size: $2.2mn&#10;Company share: 2.4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574246"/>
              <a:gd name="adj2" fmla="val 20629132"/>
              <a:gd name="adj3" fmla="val 10674"/>
            </a:avLst>
          </a:prstGeom>
          <a:solidFill>
            <a:schemeClr val="accent5">
              <a:lumMod val="80000"/>
              <a:lumOff val="2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5" name="Rectangle 64">
            <a:hlinkClick r:id="rId7" action="ppaction://hlinksldjump" tooltip="Size of prize: $2.9mn&#10;Market size: $2.2mn&#10;Company share: 2.4%"/>
          </p:cNvPr>
          <p:cNvSpPr/>
          <p:nvPr/>
        </p:nvSpPr>
        <p:spPr>
          <a:xfrm rot="20601689">
            <a:off x="4233897" y="535084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457" smtClean="0">
                <a:solidFill>
                  <a:schemeClr val="tx1"/>
                </a:solidFill>
              </a:rPr>
              <a:t>Product 7: 2.9</a:t>
            </a:r>
            <a:endParaRPr lang="en-IN" sz="457">
              <a:solidFill>
                <a:schemeClr val="tx1"/>
              </a:solidFill>
            </a:endParaRPr>
          </a:p>
        </p:txBody>
      </p:sp>
      <p:sp>
        <p:nvSpPr>
          <p:cNvPr id="66" name="Block Arc 65">
            <a:hlinkClick r:id="rId2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574246"/>
              <a:gd name="adj2" fmla="val 20629132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7" name="Block Arc 66">
            <a:hlinkClick r:id="rId12" action="ppaction://hlinksldjump" tooltip="Size of prize: $2.4mn&#10;Market size: $22.4mn&#10;Company share: 10.5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528726"/>
              <a:gd name="adj2" fmla="val 20574246"/>
              <a:gd name="adj3" fmla="val 10674"/>
            </a:avLst>
          </a:prstGeom>
          <a:solidFill>
            <a:schemeClr val="accent5">
              <a:lumMod val="90000"/>
              <a:lumOff val="1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8" name="Rectangle 67">
            <a:hlinkClick r:id="rId12" action="ppaction://hlinksldjump" tooltip="Size of prize: $2.4mn&#10;Market size: $22.4mn&#10;Company share: 10.5%"/>
          </p:cNvPr>
          <p:cNvSpPr/>
          <p:nvPr/>
        </p:nvSpPr>
        <p:spPr>
          <a:xfrm rot="20551485">
            <a:off x="4212300" y="528045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379" smtClean="0">
                <a:solidFill>
                  <a:schemeClr val="tx1"/>
                </a:solidFill>
              </a:rPr>
              <a:t>Product 11: 2.4</a:t>
            </a:r>
            <a:endParaRPr lang="en-IN" sz="379">
              <a:solidFill>
                <a:schemeClr val="tx1"/>
              </a:solidFill>
            </a:endParaRPr>
          </a:p>
        </p:txBody>
      </p:sp>
      <p:sp>
        <p:nvSpPr>
          <p:cNvPr id="69" name="Block Arc 68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528726"/>
              <a:gd name="adj2" fmla="val 20574246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0" name="Block Arc 69">
            <a:hlinkClick r:id="rId5" action="ppaction://hlinksldjump" tooltip="Size of prize: $1.5mn&#10;Market size: $16.7mn&#10;Company share: 6.4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501042"/>
              <a:gd name="adj2" fmla="val 20528726"/>
              <a:gd name="adj3" fmla="val 10674"/>
            </a:avLst>
          </a:prstGeom>
          <a:solidFill>
            <a:schemeClr val="accent5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1" name="Block Arc 70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501042"/>
              <a:gd name="adj2" fmla="val 20528726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2" name="Block Arc 71">
            <a:hlinkClick r:id="rId16" action="ppaction://hlinksldjump" tooltip="Size of prize: $1.2mn&#10;Market size: $28.3mn&#10;Company share: 24.8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478354"/>
              <a:gd name="adj2" fmla="val 20501042"/>
              <a:gd name="adj3" fmla="val 10674"/>
            </a:avLst>
          </a:prstGeom>
          <a:solidFill>
            <a:schemeClr val="accent5">
              <a:lumMod val="60000"/>
              <a:lumOff val="4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3" name="Block Arc 72">
            <a:hlinkClick r:id="rId2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478354"/>
              <a:gd name="adj2" fmla="val 20501042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4" name="Block Arc 73">
            <a:hlinkClick r:id="rId14" action="ppaction://hlinksldjump" tooltip="Size of prize: $1.0mn&#10;Market size: $169.1mn&#10;Company share: 6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458938"/>
              <a:gd name="adj2" fmla="val 20478354"/>
              <a:gd name="adj3" fmla="val 10674"/>
            </a:avLst>
          </a:prstGeom>
          <a:solidFill>
            <a:schemeClr val="accent5">
              <a:lumMod val="25000"/>
              <a:lumOff val="7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5" name="Block Arc 74">
            <a:hlinkClick r:id="rId2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458938"/>
              <a:gd name="adj2" fmla="val 20478354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6" name="Block Arc 75">
            <a:hlinkClick r:id="rId10" action="ppaction://hlinksldjump" tooltip="Size of prize: $0.9mn&#10;Market size: $5.1mn&#10;Company share: 11.4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441158"/>
              <a:gd name="adj2" fmla="val 20458938"/>
              <a:gd name="adj3" fmla="val 10674"/>
            </a:avLst>
          </a:prstGeom>
          <a:solidFill>
            <a:schemeClr val="accent5">
              <a:lumMod val="70000"/>
              <a:lumOff val="3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7" name="Block Arc 76">
            <a:hlinkClick r:id="rId2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441158"/>
              <a:gd name="adj2" fmla="val 20458938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8" name="Block Arc 77">
            <a:hlinkClick r:id="rId13" action="ppaction://hlinksldjump" tooltip="Size of prize: $0.7mn&#10;Market size: $3.3mn&#10;Company share: 15.8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428260"/>
              <a:gd name="adj2" fmla="val 20441158"/>
              <a:gd name="adj3" fmla="val 10674"/>
            </a:avLst>
          </a:prstGeom>
          <a:solidFill>
            <a:schemeClr val="accent5">
              <a:lumMod val="65000"/>
              <a:lumOff val="3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9" name="Block Arc 78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428260"/>
              <a:gd name="adj2" fmla="val 20441158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0" name="Block Arc 79">
            <a:hlinkClick r:id="rId15" action="ppaction://hlinksldjump" tooltip="Size of prize: $0.5mn&#10;Market size: $144.8mn&#10;Company share: 4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419581"/>
              <a:gd name="adj2" fmla="val 20428260"/>
              <a:gd name="adj3" fmla="val 10674"/>
            </a:avLst>
          </a:prstGeom>
          <a:solidFill>
            <a:schemeClr val="accent5">
              <a:lumMod val="15000"/>
              <a:lumOff val="8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1" name="Block Arc 80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419581"/>
              <a:gd name="adj2" fmla="val 20428260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2" name="Block Arc 81">
            <a:hlinkClick r:id="rId9" action="ppaction://hlinksldjump" tooltip="Size of prize: $0.4mn&#10;Market size: $46.5mn&#10;Company share: 12.8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411183"/>
              <a:gd name="adj2" fmla="val 20419581"/>
              <a:gd name="adj3" fmla="val 10674"/>
            </a:avLst>
          </a:prstGeom>
          <a:solidFill>
            <a:schemeClr val="accent5">
              <a:lumMod val="95000"/>
              <a:lumOff val="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3" name="Block Arc 82">
            <a:hlinkClick r:id="rId2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411183"/>
              <a:gd name="adj2" fmla="val 20419581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4" name="Block Arc 83">
            <a:hlinkClick r:id="rId6" action="ppaction://hlinksldjump" tooltip="Size of prize: $0.2mn&#10;Market size: $17.6mn&#10;Company share: 4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408365"/>
              <a:gd name="adj2" fmla="val 20411183"/>
              <a:gd name="adj3" fmla="val 10674"/>
            </a:avLst>
          </a:prstGeom>
          <a:solidFill>
            <a:schemeClr val="accent5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5" name="Block Arc 84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408365"/>
              <a:gd name="adj2" fmla="val 20411183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6" name="Block Arc 85">
            <a:hlinkClick r:id="rId20" action="ppaction://hlinksldjump" tooltip="Size of prize: $23.5mn&#10;Market size: $206.8mn&#10;Company share: 8.8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9968677"/>
              <a:gd name="adj2" fmla="val 20408365"/>
              <a:gd name="adj3" fmla="val 13768"/>
            </a:avLst>
          </a:prstGeom>
          <a:solidFill>
            <a:schemeClr val="accent6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7" name="Rectangle 86">
            <a:hlinkClick r:id="rId20" action="ppaction://hlinksldjump" tooltip="Size of prize: $23.5mn&#10;Market size: $206.8mn&#10;Company share: 8.8%"/>
          </p:cNvPr>
          <p:cNvSpPr/>
          <p:nvPr/>
        </p:nvSpPr>
        <p:spPr>
          <a:xfrm rot="20188521">
            <a:off x="2861512" y="5288970"/>
            <a:ext cx="1206499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Direct: 23.5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88" name="Block Arc 87">
            <a:hlinkClick r:id="rId11" action="ppaction://hlinksldjump" tooltip="Size of prize: $5.2mn&#10;Market size: $17.6mn&#10;Company share: 5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311023"/>
              <a:gd name="adj2" fmla="val 20408365"/>
              <a:gd name="adj3" fmla="val 10674"/>
            </a:avLst>
          </a:prstGeom>
          <a:solidFill>
            <a:schemeClr val="accent5">
              <a:lumMod val="75000"/>
              <a:lumOff val="2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9" name="Rectangle 88">
            <a:hlinkClick r:id="rId11" action="ppaction://hlinksldjump" tooltip="Size of prize: $5.2mn&#10;Market size: $17.6mn&#10;Company share: 5.9%"/>
          </p:cNvPr>
          <p:cNvSpPr/>
          <p:nvPr/>
        </p:nvSpPr>
        <p:spPr>
          <a:xfrm rot="20359695">
            <a:off x="4120393" y="501464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811" smtClean="0">
                <a:solidFill>
                  <a:schemeClr val="tx1"/>
                </a:solidFill>
              </a:rPr>
              <a:t>Product 17: 5.2</a:t>
            </a:r>
            <a:endParaRPr lang="en-IN" sz="811">
              <a:solidFill>
                <a:schemeClr val="tx1"/>
              </a:solidFill>
            </a:endParaRPr>
          </a:p>
        </p:txBody>
      </p:sp>
      <p:sp>
        <p:nvSpPr>
          <p:cNvPr id="90" name="Block Arc 89">
            <a:hlinkClick r:id="rId2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311023"/>
              <a:gd name="adj2" fmla="val 20408365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91" name="Block Arc 90">
            <a:hlinkClick r:id="rId9" action="ppaction://hlinksldjump" tooltip="Size of prize: $4.4mn&#10;Market size: $32.1mn&#10;Company share: 9.6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227858"/>
              <a:gd name="adj2" fmla="val 20311023"/>
              <a:gd name="adj3" fmla="val 10674"/>
            </a:avLst>
          </a:prstGeom>
          <a:solidFill>
            <a:schemeClr val="accent5">
              <a:lumMod val="95000"/>
              <a:lumOff val="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92" name="Rectangle 91">
            <a:hlinkClick r:id="rId9" action="ppaction://hlinksldjump" tooltip="Size of prize: $4.4mn&#10;Market size: $32.1mn&#10;Company share: 9.6%"/>
          </p:cNvPr>
          <p:cNvSpPr/>
          <p:nvPr/>
        </p:nvSpPr>
        <p:spPr>
          <a:xfrm rot="20269440">
            <a:off x="4072045" y="489142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693" smtClean="0">
                <a:solidFill>
                  <a:schemeClr val="tx1"/>
                </a:solidFill>
              </a:rPr>
              <a:t>Product 8: 4.4</a:t>
            </a:r>
            <a:endParaRPr lang="en-IN" sz="693">
              <a:solidFill>
                <a:schemeClr val="tx1"/>
              </a:solidFill>
            </a:endParaRPr>
          </a:p>
        </p:txBody>
      </p:sp>
      <p:sp>
        <p:nvSpPr>
          <p:cNvPr id="93" name="Block Arc 92">
            <a:hlinkClick r:id="rId2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227858"/>
              <a:gd name="adj2" fmla="val 20311023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94" name="Block Arc 93">
            <a:hlinkClick r:id="rId13" action="ppaction://hlinksldjump" tooltip="Size of prize: $4.0mn&#10;Market size: $13.6mn&#10;Company share: 3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152531"/>
              <a:gd name="adj2" fmla="val 20227858"/>
              <a:gd name="adj3" fmla="val 10674"/>
            </a:avLst>
          </a:prstGeom>
          <a:solidFill>
            <a:schemeClr val="accent5">
              <a:lumMod val="65000"/>
              <a:lumOff val="3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95" name="Rectangle 94">
            <a:hlinkClick r:id="rId13" action="ppaction://hlinksldjump" tooltip="Size of prize: $4.0mn&#10;Market size: $13.6mn&#10;Company share: 3.7%"/>
          </p:cNvPr>
          <p:cNvSpPr/>
          <p:nvPr/>
        </p:nvSpPr>
        <p:spPr>
          <a:xfrm rot="20190194">
            <a:off x="4026939" y="478430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628" smtClean="0">
                <a:solidFill>
                  <a:schemeClr val="tx1"/>
                </a:solidFill>
              </a:rPr>
              <a:t>Product 16: 4.0</a:t>
            </a:r>
            <a:endParaRPr lang="en-IN" sz="628">
              <a:solidFill>
                <a:schemeClr val="tx1"/>
              </a:solidFill>
            </a:endParaRPr>
          </a:p>
        </p:txBody>
      </p:sp>
      <p:sp>
        <p:nvSpPr>
          <p:cNvPr id="96" name="Block Arc 95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152531"/>
              <a:gd name="adj2" fmla="val 20227858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97" name="Block Arc 96">
            <a:hlinkClick r:id="rId10" action="ppaction://hlinksldjump" tooltip="Size of prize: $2.5mn&#10;Market size: $5.4mn&#10;Company share: 26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105825"/>
              <a:gd name="adj2" fmla="val 20152531"/>
              <a:gd name="adj3" fmla="val 10674"/>
            </a:avLst>
          </a:prstGeom>
          <a:solidFill>
            <a:schemeClr val="accent5">
              <a:lumMod val="70000"/>
              <a:lumOff val="3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98" name="Rectangle 97">
            <a:hlinkClick r:id="rId10" action="ppaction://hlinksldjump" tooltip="Size of prize: $2.5mn&#10;Market size: $5.4mn&#10;Company share: 26.0%"/>
          </p:cNvPr>
          <p:cNvSpPr/>
          <p:nvPr/>
        </p:nvSpPr>
        <p:spPr>
          <a:xfrm rot="20129178">
            <a:off x="3990534" y="4702561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389" smtClean="0">
                <a:solidFill>
                  <a:schemeClr val="tx1"/>
                </a:solidFill>
              </a:rPr>
              <a:t>Product 14: 2.5</a:t>
            </a:r>
            <a:endParaRPr lang="en-IN" sz="389">
              <a:solidFill>
                <a:schemeClr val="tx1"/>
              </a:solidFill>
            </a:endParaRPr>
          </a:p>
        </p:txBody>
      </p:sp>
      <p:sp>
        <p:nvSpPr>
          <p:cNvPr id="99" name="Block Arc 98">
            <a:hlinkClick r:id="rId2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105825"/>
              <a:gd name="adj2" fmla="val 20152531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0" name="Block Arc 99">
            <a:hlinkClick r:id="rId18" action="ppaction://hlinksldjump" tooltip="Size of prize: $2.5mn&#10;Market size: $1.5mn&#10;Company share: 76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059859"/>
              <a:gd name="adj2" fmla="val 20105825"/>
              <a:gd name="adj3" fmla="val 10674"/>
            </a:avLst>
          </a:prstGeom>
          <a:solidFill>
            <a:schemeClr val="accent5">
              <a:lumMod val="50000"/>
              <a:lumOff val="5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1" name="Rectangle 100">
            <a:hlinkClick r:id="rId18" action="ppaction://hlinksldjump" tooltip="Size of prize: $2.5mn&#10;Market size: $1.5mn&#10;Company share: 76.7%"/>
          </p:cNvPr>
          <p:cNvSpPr/>
          <p:nvPr/>
        </p:nvSpPr>
        <p:spPr>
          <a:xfrm rot="20082843">
            <a:off x="3961922" y="4640921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383" smtClean="0">
                <a:solidFill>
                  <a:schemeClr val="tx1"/>
                </a:solidFill>
              </a:rPr>
              <a:t>Product 1: 2.5</a:t>
            </a:r>
            <a:endParaRPr lang="en-IN" sz="383">
              <a:solidFill>
                <a:schemeClr val="tx1"/>
              </a:solidFill>
            </a:endParaRPr>
          </a:p>
        </p:txBody>
      </p:sp>
      <p:sp>
        <p:nvSpPr>
          <p:cNvPr id="102" name="Block Arc 101">
            <a:hlinkClick r:id="rId2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059859"/>
              <a:gd name="adj2" fmla="val 20105825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3" name="Block Arc 102">
            <a:hlinkClick r:id="rId17" action="ppaction://hlinksldjump" tooltip="Size of prize: $1.2mn&#10;Market size: $6.1mn&#10;Company share: 16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037880"/>
              <a:gd name="adj2" fmla="val 20059859"/>
              <a:gd name="adj3" fmla="val 10674"/>
            </a:avLst>
          </a:prstGeom>
          <a:solidFill>
            <a:schemeClr val="accent5">
              <a:lumMod val="45000"/>
              <a:lumOff val="5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4" name="Block Arc 103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037880"/>
              <a:gd name="adj2" fmla="val 20059859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5" name="Block Arc 104">
            <a:hlinkClick r:id="rId6" action="ppaction://hlinksldjump" tooltip="Size of prize: $1.1mn&#10;Market size: $50.7mn&#10;Company share: 8.1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017665"/>
              <a:gd name="adj2" fmla="val 20037880"/>
              <a:gd name="adj3" fmla="val 10674"/>
            </a:avLst>
          </a:prstGeom>
          <a:solidFill>
            <a:schemeClr val="accent5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6" name="Block Arc 105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017665"/>
              <a:gd name="adj2" fmla="val 20037880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7" name="Block Arc 106">
            <a:hlinkClick r:id="rId12" action="ppaction://hlinksldjump" tooltip="Size of prize: $0.9mn&#10;Market size: $7.0mn&#10;Company share: 32.8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000772"/>
              <a:gd name="adj2" fmla="val 20017665"/>
              <a:gd name="adj3" fmla="val 10674"/>
            </a:avLst>
          </a:prstGeom>
          <a:solidFill>
            <a:schemeClr val="accent5">
              <a:lumMod val="90000"/>
              <a:lumOff val="1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8" name="Block Arc 107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000772"/>
              <a:gd name="adj2" fmla="val 20017665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9" name="Block Arc 108">
            <a:hlinkClick r:id="rId8" action="ppaction://hlinksldjump" tooltip="Size of prize: $0.7mn&#10;Market size: $28.3mn&#10;Company share: 7.5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987089"/>
              <a:gd name="adj2" fmla="val 20000772"/>
              <a:gd name="adj3" fmla="val 10674"/>
            </a:avLst>
          </a:prstGeom>
          <a:solidFill>
            <a:schemeClr val="accent5">
              <a:lumMod val="85000"/>
              <a:lumOff val="1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10" name="Block Arc 109">
            <a:hlinkClick r:id="rId2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987089"/>
              <a:gd name="adj2" fmla="val 20000772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11" name="Block Arc 110">
            <a:hlinkClick r:id="rId5" action="ppaction://hlinksldjump" tooltip="Size of prize: $0.7mn&#10;Market size: $35.8mn&#10;Company share: 3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974848"/>
              <a:gd name="adj2" fmla="val 19987089"/>
              <a:gd name="adj3" fmla="val 10674"/>
            </a:avLst>
          </a:prstGeom>
          <a:solidFill>
            <a:schemeClr val="accent5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12" name="Block Arc 111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974848"/>
              <a:gd name="adj2" fmla="val 19987089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13" name="Block Arc 112">
            <a:hlinkClick r:id="rId7" action="ppaction://hlinksldjump" tooltip="Size of prize: $0.3mn&#10;Market size: $8.9mn&#10;Company share: 2.6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968677"/>
              <a:gd name="adj2" fmla="val 19974848"/>
              <a:gd name="adj3" fmla="val 10674"/>
            </a:avLst>
          </a:prstGeom>
          <a:solidFill>
            <a:schemeClr val="accent5">
              <a:lumMod val="80000"/>
              <a:lumOff val="2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14" name="Block Arc 113">
            <a:hlinkClick r:id="rId2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968677"/>
              <a:gd name="adj2" fmla="val 19974848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15" name="Block Arc 114">
            <a:hlinkClick r:id="rId21" action="ppaction://hlinksldjump" tooltip="Size of prize: $71.9mn&#10;Market size: $2,233.6mn&#10;Company share: 14.0%"/>
          </p:cNvPr>
          <p:cNvSpPr/>
          <p:nvPr/>
        </p:nvSpPr>
        <p:spPr>
          <a:xfrm>
            <a:off x="-3111500" y="3746500"/>
            <a:ext cx="6223000" cy="6223000"/>
          </a:xfrm>
          <a:prstGeom prst="blockArc">
            <a:avLst>
              <a:gd name="adj1" fmla="val 18621622"/>
              <a:gd name="adj2" fmla="val 19968677"/>
              <a:gd name="adj3" fmla="val 19388"/>
            </a:avLst>
          </a:prstGeom>
          <a:solidFill>
            <a:schemeClr val="accent3">
              <a:lumMod val="77500"/>
              <a:lumOff val="225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16" name="Rectangle 115">
            <a:hlinkClick r:id="rId21" action="ppaction://hlinksldjump" tooltip="Size of prize: $71.9mn&#10;Market size: $2,233.6mn&#10;Company share: 14.0%"/>
          </p:cNvPr>
          <p:cNvSpPr/>
          <p:nvPr/>
        </p:nvSpPr>
        <p:spPr>
          <a:xfrm rot="19295149">
            <a:off x="1363438" y="523996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Japan: 71.9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17" name="Block Arc 116">
            <a:hlinkClick r:id="rId4" action="ppaction://hlinksldjump" tooltip="Size of prize: $25.9mn&#10;Market size: $1,223.6mn&#10;Company share: 16.2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9482484"/>
              <a:gd name="adj2" fmla="val 19968677"/>
              <a:gd name="adj3" fmla="val 13768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18" name="Rectangle 117">
            <a:hlinkClick r:id="rId4" action="ppaction://hlinksldjump" tooltip="Size of prize: $25.9mn&#10;Market size: $1,223.6mn&#10;Company share: 16.2%"/>
          </p:cNvPr>
          <p:cNvSpPr/>
          <p:nvPr/>
        </p:nvSpPr>
        <p:spPr>
          <a:xfrm rot="19725580">
            <a:off x="2628072" y="483828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Stores: 25.9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19" name="Block Arc 118">
            <a:hlinkClick r:id="rId10" action="ppaction://hlinksldjump" tooltip="Size of prize: $6.0mn&#10;Market size: $117.9mn&#10;Company share: 8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855531"/>
              <a:gd name="adj2" fmla="val 19968677"/>
              <a:gd name="adj3" fmla="val 10674"/>
            </a:avLst>
          </a:prstGeom>
          <a:solidFill>
            <a:schemeClr val="accent5">
              <a:lumMod val="70000"/>
              <a:lumOff val="3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0" name="Rectangle 119">
            <a:hlinkClick r:id="rId10" action="ppaction://hlinksldjump" tooltip="Size of prize: $6.0mn&#10;Market size: $117.9mn&#10;Company share: 8.9%"/>
          </p:cNvPr>
          <p:cNvSpPr/>
          <p:nvPr/>
        </p:nvSpPr>
        <p:spPr>
          <a:xfrm rot="19912104">
            <a:off x="3849385" y="4417252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943" smtClean="0">
                <a:solidFill>
                  <a:schemeClr val="tx1"/>
                </a:solidFill>
              </a:rPr>
              <a:t>Product 14: 6.0</a:t>
            </a:r>
            <a:endParaRPr lang="en-IN" sz="943">
              <a:solidFill>
                <a:schemeClr val="tx1"/>
              </a:solidFill>
            </a:endParaRPr>
          </a:p>
        </p:txBody>
      </p:sp>
      <p:sp>
        <p:nvSpPr>
          <p:cNvPr id="121" name="Block Arc 120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855531"/>
              <a:gd name="adj2" fmla="val 19968677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2" name="Block Arc 121">
            <a:hlinkClick r:id="rId7" action="ppaction://hlinksldjump" tooltip="Size of prize: $5.4mn&#10;Market size: $92.1mn&#10;Company share: 1.6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754755"/>
              <a:gd name="adj2" fmla="val 19855531"/>
              <a:gd name="adj3" fmla="val 10674"/>
            </a:avLst>
          </a:prstGeom>
          <a:solidFill>
            <a:schemeClr val="accent5">
              <a:lumMod val="80000"/>
              <a:lumOff val="2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3" name="Rectangle 122">
            <a:hlinkClick r:id="rId7" action="ppaction://hlinksldjump" tooltip="Size of prize: $5.4mn&#10;Market size: $92.1mn&#10;Company share: 1.6%"/>
          </p:cNvPr>
          <p:cNvSpPr/>
          <p:nvPr/>
        </p:nvSpPr>
        <p:spPr>
          <a:xfrm rot="19805143">
            <a:off x="3773280" y="428008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840" smtClean="0">
                <a:solidFill>
                  <a:schemeClr val="tx1"/>
                </a:solidFill>
              </a:rPr>
              <a:t>Product 7: 5.4</a:t>
            </a:r>
            <a:endParaRPr lang="en-IN" sz="840">
              <a:solidFill>
                <a:schemeClr val="tx1"/>
              </a:solidFill>
            </a:endParaRPr>
          </a:p>
        </p:txBody>
      </p:sp>
      <p:sp>
        <p:nvSpPr>
          <p:cNvPr id="124" name="Block Arc 123">
            <a:hlinkClick r:id="rId2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754755"/>
              <a:gd name="adj2" fmla="val 19855531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5" name="Block Arc 124">
            <a:hlinkClick r:id="rId12" action="ppaction://hlinksldjump" tooltip="Size of prize: $4.0mn&#10;Market size: $31.5mn&#10;Company share: 32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678864"/>
              <a:gd name="adj2" fmla="val 19754755"/>
              <a:gd name="adj3" fmla="val 10674"/>
            </a:avLst>
          </a:prstGeom>
          <a:solidFill>
            <a:schemeClr val="accent5">
              <a:lumMod val="90000"/>
              <a:lumOff val="1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6" name="Rectangle 125">
            <a:hlinkClick r:id="rId12" action="ppaction://hlinksldjump" tooltip="Size of prize: $4.0mn&#10;Market size: $31.5mn&#10;Company share: 32.7%"/>
          </p:cNvPr>
          <p:cNvSpPr/>
          <p:nvPr/>
        </p:nvSpPr>
        <p:spPr>
          <a:xfrm rot="19716810">
            <a:off x="3707236" y="416863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632" smtClean="0">
                <a:solidFill>
                  <a:schemeClr val="tx1"/>
                </a:solidFill>
              </a:rPr>
              <a:t>Product 11: 4.0</a:t>
            </a:r>
            <a:endParaRPr lang="en-IN" sz="632">
              <a:solidFill>
                <a:schemeClr val="tx1"/>
              </a:solidFill>
            </a:endParaRPr>
          </a:p>
        </p:txBody>
      </p:sp>
      <p:sp>
        <p:nvSpPr>
          <p:cNvPr id="127" name="Block Arc 126">
            <a:hlinkClick r:id="rId2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678864"/>
              <a:gd name="adj2" fmla="val 19754755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8" name="Block Arc 127">
            <a:hlinkClick r:id="rId11" action="ppaction://hlinksldjump" tooltip="Size of prize: $2.8mn&#10;Market size: $247.5mn&#10;Company share: 11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626493"/>
              <a:gd name="adj2" fmla="val 19678864"/>
              <a:gd name="adj3" fmla="val 10674"/>
            </a:avLst>
          </a:prstGeom>
          <a:solidFill>
            <a:schemeClr val="accent5">
              <a:lumMod val="75000"/>
              <a:lumOff val="2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9" name="Rectangle 128">
            <a:hlinkClick r:id="rId11" action="ppaction://hlinksldjump" tooltip="Size of prize: $2.8mn&#10;Market size: $247.5mn&#10;Company share: 11.0%"/>
          </p:cNvPr>
          <p:cNvSpPr/>
          <p:nvPr/>
        </p:nvSpPr>
        <p:spPr>
          <a:xfrm rot="19652679">
            <a:off x="3657505" y="4088803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436" smtClean="0">
                <a:solidFill>
                  <a:schemeClr val="tx1"/>
                </a:solidFill>
              </a:rPr>
              <a:t>Product 17: 2.8</a:t>
            </a:r>
            <a:endParaRPr lang="en-IN" sz="436">
              <a:solidFill>
                <a:schemeClr val="tx1"/>
              </a:solidFill>
            </a:endParaRPr>
          </a:p>
        </p:txBody>
      </p:sp>
      <p:sp>
        <p:nvSpPr>
          <p:cNvPr id="130" name="Block Arc 129">
            <a:hlinkClick r:id="rId2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626493"/>
              <a:gd name="adj2" fmla="val 19678864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1" name="Block Arc 130">
            <a:hlinkClick r:id="rId8" action="ppaction://hlinksldjump" tooltip="Size of prize: $1.8mn&#10;Market size: $126.6mn&#10;Company share: 31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593520"/>
              <a:gd name="adj2" fmla="val 19626493"/>
              <a:gd name="adj3" fmla="val 10674"/>
            </a:avLst>
          </a:prstGeom>
          <a:solidFill>
            <a:schemeClr val="accent5">
              <a:lumMod val="85000"/>
              <a:lumOff val="1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2" name="Block Arc 131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593520"/>
              <a:gd name="adj2" fmla="val 19626493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3" name="Block Arc 132">
            <a:hlinkClick r:id="rId6" action="ppaction://hlinksldjump" tooltip="Size of prize: $1.6mn&#10;Market size: $99.9mn&#10;Company share: 44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563173"/>
              <a:gd name="adj2" fmla="val 19593520"/>
              <a:gd name="adj3" fmla="val 10674"/>
            </a:avLst>
          </a:prstGeom>
          <a:solidFill>
            <a:schemeClr val="accent5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4" name="Block Arc 133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563173"/>
              <a:gd name="adj2" fmla="val 19593520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5" name="Block Arc 134">
            <a:hlinkClick r:id="rId5" action="ppaction://hlinksldjump" tooltip="Size of prize: $1.4mn&#10;Market size: $53.4mn&#10;Company share: 3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537307"/>
              <a:gd name="adj2" fmla="val 19563173"/>
              <a:gd name="adj3" fmla="val 10674"/>
            </a:avLst>
          </a:prstGeom>
          <a:solidFill>
            <a:schemeClr val="accent5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6" name="Block Arc 135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537307"/>
              <a:gd name="adj2" fmla="val 19563173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7" name="Block Arc 136">
            <a:hlinkClick r:id="rId9" action="ppaction://hlinksldjump" tooltip="Size of prize: $0.9mn&#10;Market size: $149.8mn&#10;Company share: 10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519883"/>
              <a:gd name="adj2" fmla="val 19537307"/>
              <a:gd name="adj3" fmla="val 10674"/>
            </a:avLst>
          </a:prstGeom>
          <a:solidFill>
            <a:schemeClr val="accent5">
              <a:lumMod val="95000"/>
              <a:lumOff val="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8" name="Block Arc 137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519883"/>
              <a:gd name="adj2" fmla="val 19537307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9" name="Block Arc 138">
            <a:hlinkClick r:id="rId17" action="ppaction://hlinksldjump" tooltip="Size of prize: $0.9mn&#10;Market size: $10.1mn&#10;Company share: 23.5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503091"/>
              <a:gd name="adj2" fmla="val 19519883"/>
              <a:gd name="adj3" fmla="val 10674"/>
            </a:avLst>
          </a:prstGeom>
          <a:solidFill>
            <a:schemeClr val="accent5">
              <a:lumMod val="45000"/>
              <a:lumOff val="5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40" name="Block Arc 139">
            <a:hlinkClick r:id="rId2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503091"/>
              <a:gd name="adj2" fmla="val 19519883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41" name="Block Arc 140">
            <a:hlinkClick r:id="rId18" action="ppaction://hlinksldjump" tooltip="Size of prize: $0.6mn&#10;Market size: $48.9mn&#10;Company share: 15.4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492667"/>
              <a:gd name="adj2" fmla="val 19503091"/>
              <a:gd name="adj3" fmla="val 10674"/>
            </a:avLst>
          </a:prstGeom>
          <a:solidFill>
            <a:schemeClr val="accent5">
              <a:lumMod val="50000"/>
              <a:lumOff val="5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42" name="Block Arc 141">
            <a:hlinkClick r:id="rId2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492667"/>
              <a:gd name="adj2" fmla="val 19503091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43" name="Block Arc 142">
            <a:hlinkClick r:id="rId16" action="ppaction://hlinksldjump" tooltip="Size of prize: $0.5mn&#10;Market size: $164.4mn&#10;Company share: 20.4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483701"/>
              <a:gd name="adj2" fmla="val 19492667"/>
              <a:gd name="adj3" fmla="val 10674"/>
            </a:avLst>
          </a:prstGeom>
          <a:solidFill>
            <a:schemeClr val="accent5">
              <a:lumMod val="60000"/>
              <a:lumOff val="4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44" name="Block Arc 143">
            <a:hlinkClick r:id="rId2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483701"/>
              <a:gd name="adj2" fmla="val 19492667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45" name="Block Arc 144">
            <a:hlinkClick r:id="rId13" action="ppaction://hlinksldjump" tooltip="Size of prize: $0.1mn&#10;Market size: $80.4mn&#10;Company share: 5.8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482591"/>
              <a:gd name="adj2" fmla="val 19483701"/>
              <a:gd name="adj3" fmla="val 10674"/>
            </a:avLst>
          </a:prstGeom>
          <a:solidFill>
            <a:schemeClr val="accent5">
              <a:lumMod val="65000"/>
              <a:lumOff val="3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46" name="Block Arc 145">
            <a:hlinkClick r:id="rId2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482591"/>
              <a:gd name="adj2" fmla="val 19483701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47" name="Block Arc 146">
            <a:hlinkClick r:id="rId22" action="ppaction://hlinksldjump" tooltip="Size of prize: $0.0mn&#10;Market size: $1.2mn&#10;Company share: 68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482484"/>
              <a:gd name="adj2" fmla="val 19482591"/>
              <a:gd name="adj3" fmla="val 10674"/>
            </a:avLst>
          </a:prstGeom>
          <a:solidFill>
            <a:schemeClr val="accent5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48" name="Block Arc 147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482484"/>
              <a:gd name="adj2" fmla="val 19482591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49" name="Block Arc 148">
            <a:hlinkClick r:id="rId19" action="ppaction://hlinksldjump" tooltip="Size of prize: $25.5mn&#10;Market size: $969.0mn&#10;Company share: 11.6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9005187"/>
              <a:gd name="adj2" fmla="val 19482484"/>
              <a:gd name="adj3" fmla="val 13768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50" name="Rectangle 149">
            <a:hlinkClick r:id="rId19" action="ppaction://hlinksldjump" tooltip="Size of prize: $25.5mn&#10;Market size: $969.0mn&#10;Company share: 11.6%"/>
          </p:cNvPr>
          <p:cNvSpPr/>
          <p:nvPr/>
        </p:nvSpPr>
        <p:spPr>
          <a:xfrm rot="19243835">
            <a:off x="2323223" y="440701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Partners: 25.5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51" name="Block Arc 150">
            <a:hlinkClick r:id="rId9" action="ppaction://hlinksldjump" tooltip="Size of prize: $8.2mn&#10;Market size: $114.3mn&#10;Company share: 14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328900"/>
              <a:gd name="adj2" fmla="val 19482484"/>
              <a:gd name="adj3" fmla="val 10674"/>
            </a:avLst>
          </a:prstGeom>
          <a:solidFill>
            <a:schemeClr val="accent5">
              <a:lumMod val="95000"/>
              <a:lumOff val="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52" name="Rectangle 151">
            <a:hlinkClick r:id="rId9" action="ppaction://hlinksldjump" tooltip="Size of prize: $8.2mn&#10;Market size: $114.3mn&#10;Company share: 14.7%"/>
          </p:cNvPr>
          <p:cNvSpPr/>
          <p:nvPr/>
        </p:nvSpPr>
        <p:spPr>
          <a:xfrm rot="19405692">
            <a:off x="3452304" y="3790386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8: 8.2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53" name="Block Arc 152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328900"/>
              <a:gd name="adj2" fmla="val 19482484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54" name="Block Arc 153">
            <a:hlinkClick r:id="rId12" action="ppaction://hlinksldjump" tooltip="Size of prize: $3.6mn&#10;Market size: $56.7mn&#10;Company share: 5.4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261730"/>
              <a:gd name="adj2" fmla="val 19328900"/>
              <a:gd name="adj3" fmla="val 10674"/>
            </a:avLst>
          </a:prstGeom>
          <a:solidFill>
            <a:schemeClr val="accent5">
              <a:lumMod val="90000"/>
              <a:lumOff val="1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55" name="Rectangle 154">
            <a:hlinkClick r:id="rId12" action="ppaction://hlinksldjump" tooltip="Size of prize: $3.6mn&#10;Market size: $56.7mn&#10;Company share: 5.4%"/>
          </p:cNvPr>
          <p:cNvSpPr/>
          <p:nvPr/>
        </p:nvSpPr>
        <p:spPr>
          <a:xfrm rot="19295316">
            <a:off x="3353780" y="3661948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560" smtClean="0">
                <a:solidFill>
                  <a:schemeClr val="tx1"/>
                </a:solidFill>
              </a:rPr>
              <a:t>Product 11: 3.6</a:t>
            </a:r>
            <a:endParaRPr lang="en-IN" sz="560">
              <a:solidFill>
                <a:schemeClr val="tx1"/>
              </a:solidFill>
            </a:endParaRPr>
          </a:p>
        </p:txBody>
      </p:sp>
      <p:sp>
        <p:nvSpPr>
          <p:cNvPr id="156" name="Block Arc 155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261730"/>
              <a:gd name="adj2" fmla="val 19328900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57" name="Block Arc 156">
            <a:hlinkClick r:id="rId13" action="ppaction://hlinksldjump" tooltip="Size of prize: $3.3mn&#10;Market size: $67.7mn&#10;Company share: 3.1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198961"/>
              <a:gd name="adj2" fmla="val 19261730"/>
              <a:gd name="adj3" fmla="val 10674"/>
            </a:avLst>
          </a:prstGeom>
          <a:solidFill>
            <a:schemeClr val="accent5">
              <a:lumMod val="65000"/>
              <a:lumOff val="3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58" name="Rectangle 157">
            <a:hlinkClick r:id="rId13" action="ppaction://hlinksldjump" tooltip="Size of prize: $3.3mn&#10;Market size: $67.7mn&#10;Company share: 3.1%"/>
          </p:cNvPr>
          <p:cNvSpPr/>
          <p:nvPr/>
        </p:nvSpPr>
        <p:spPr>
          <a:xfrm rot="19230346">
            <a:off x="3293876" y="3587848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523" smtClean="0">
                <a:solidFill>
                  <a:schemeClr val="tx1"/>
                </a:solidFill>
              </a:rPr>
              <a:t>Product 16: 3.3</a:t>
            </a:r>
            <a:endParaRPr lang="en-IN" sz="523">
              <a:solidFill>
                <a:schemeClr val="tx1"/>
              </a:solidFill>
            </a:endParaRPr>
          </a:p>
        </p:txBody>
      </p:sp>
      <p:sp>
        <p:nvSpPr>
          <p:cNvPr id="159" name="Block Arc 158">
            <a:hlinkClick r:id="rId2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198961"/>
              <a:gd name="adj2" fmla="val 19261730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60" name="Block Arc 159">
            <a:hlinkClick r:id="rId18" action="ppaction://hlinksldjump" tooltip="Size of prize: $3.1mn&#10;Market size: $18.6mn&#10;Company share: 9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140052"/>
              <a:gd name="adj2" fmla="val 19198961"/>
              <a:gd name="adj3" fmla="val 10674"/>
            </a:avLst>
          </a:prstGeom>
          <a:solidFill>
            <a:schemeClr val="accent5">
              <a:lumMod val="50000"/>
              <a:lumOff val="5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61" name="Rectangle 160">
            <a:hlinkClick r:id="rId18" action="ppaction://hlinksldjump" tooltip="Size of prize: $3.1mn&#10;Market size: $18.6mn&#10;Company share: 9.0%"/>
          </p:cNvPr>
          <p:cNvSpPr/>
          <p:nvPr/>
        </p:nvSpPr>
        <p:spPr>
          <a:xfrm rot="19169507">
            <a:off x="3236521" y="3519498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491" smtClean="0">
                <a:solidFill>
                  <a:schemeClr val="tx1"/>
                </a:solidFill>
              </a:rPr>
              <a:t>Product 1: 3.1</a:t>
            </a:r>
            <a:endParaRPr lang="en-IN" sz="491">
              <a:solidFill>
                <a:schemeClr val="tx1"/>
              </a:solidFill>
            </a:endParaRPr>
          </a:p>
        </p:txBody>
      </p:sp>
      <p:sp>
        <p:nvSpPr>
          <p:cNvPr id="162" name="Block Arc 161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140052"/>
              <a:gd name="adj2" fmla="val 19198961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63" name="Block Arc 162">
            <a:hlinkClick r:id="rId5" action="ppaction://hlinksldjump" tooltip="Size of prize: $2.0mn&#10;Market size: $81.4mn&#10;Company share: 0.8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102356"/>
              <a:gd name="adj2" fmla="val 19140052"/>
              <a:gd name="adj3" fmla="val 10674"/>
            </a:avLst>
          </a:prstGeom>
          <a:solidFill>
            <a:schemeClr val="accent5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64" name="Rectangle 163">
            <a:hlinkClick r:id="rId5" action="ppaction://hlinksldjump" tooltip="Size of prize: $2.0mn&#10;Market size: $81.4mn&#10;Company share: 0.8%"/>
          </p:cNvPr>
          <p:cNvSpPr/>
          <p:nvPr/>
        </p:nvSpPr>
        <p:spPr>
          <a:xfrm rot="19121204">
            <a:off x="3190128" y="3465961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314" smtClean="0">
                <a:solidFill>
                  <a:schemeClr val="tx1"/>
                </a:solidFill>
              </a:rPr>
              <a:t>Product 9: 2.0</a:t>
            </a:r>
            <a:endParaRPr lang="en-IN" sz="314">
              <a:solidFill>
                <a:schemeClr val="tx1"/>
              </a:solidFill>
            </a:endParaRPr>
          </a:p>
        </p:txBody>
      </p:sp>
      <p:sp>
        <p:nvSpPr>
          <p:cNvPr id="165" name="Block Arc 164">
            <a:hlinkClick r:id="rId2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102356"/>
              <a:gd name="adj2" fmla="val 19140052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66" name="Block Arc 165">
            <a:hlinkClick r:id="rId6" action="ppaction://hlinksldjump" tooltip="Size of prize: $1.5mn&#10;Market size: $103.0mn&#10;Company share: 22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073795"/>
              <a:gd name="adj2" fmla="val 19102356"/>
              <a:gd name="adj3" fmla="val 10674"/>
            </a:avLst>
          </a:prstGeom>
          <a:solidFill>
            <a:schemeClr val="accent5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67" name="Block Arc 166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073795"/>
              <a:gd name="adj2" fmla="val 19102356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68" name="Block Arc 167">
            <a:hlinkClick r:id="rId10" action="ppaction://hlinksldjump" tooltip="Size of prize: $1.3mn&#10;Market size: $33.9mn&#10;Company share: 29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048904"/>
              <a:gd name="adj2" fmla="val 19073795"/>
              <a:gd name="adj3" fmla="val 10674"/>
            </a:avLst>
          </a:prstGeom>
          <a:solidFill>
            <a:schemeClr val="accent5">
              <a:lumMod val="70000"/>
              <a:lumOff val="3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69" name="Block Arc 168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048904"/>
              <a:gd name="adj2" fmla="val 19073795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70" name="Block Arc 169">
            <a:hlinkClick r:id="rId11" action="ppaction://hlinksldjump" tooltip="Size of prize: $0.8mn&#10;Market size: $172.5mn&#10;Company share: 11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033136"/>
              <a:gd name="adj2" fmla="val 19048904"/>
              <a:gd name="adj3" fmla="val 10674"/>
            </a:avLst>
          </a:prstGeom>
          <a:solidFill>
            <a:schemeClr val="accent5">
              <a:lumMod val="75000"/>
              <a:lumOff val="2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71" name="Block Arc 170">
            <a:hlinkClick r:id="rId2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033136"/>
              <a:gd name="adj2" fmla="val 19048904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72" name="Block Arc 171">
            <a:hlinkClick r:id="rId7" action="ppaction://hlinksldjump" tooltip="Size of prize: $0.7mn&#10;Market size: $50.3mn&#10;Company share: 0.3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020135"/>
              <a:gd name="adj2" fmla="val 19033136"/>
              <a:gd name="adj3" fmla="val 10674"/>
            </a:avLst>
          </a:prstGeom>
          <a:solidFill>
            <a:schemeClr val="accent5">
              <a:lumMod val="80000"/>
              <a:lumOff val="2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73" name="Block Arc 172">
            <a:hlinkClick r:id="rId2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020135"/>
              <a:gd name="adj2" fmla="val 19033136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74" name="Block Arc 173">
            <a:hlinkClick r:id="rId16" action="ppaction://hlinksldjump" tooltip="Size of prize: $0.5mn&#10;Market size: $63.3mn&#10;Company share: 28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009897"/>
              <a:gd name="adj2" fmla="val 19020135"/>
              <a:gd name="adj3" fmla="val 10674"/>
            </a:avLst>
          </a:prstGeom>
          <a:solidFill>
            <a:schemeClr val="accent5">
              <a:lumMod val="60000"/>
              <a:lumOff val="4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75" name="Block Arc 174">
            <a:hlinkClick r:id="rId2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009897"/>
              <a:gd name="adj2" fmla="val 19020135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76" name="Block Arc 175">
            <a:hlinkClick r:id="rId8" action="ppaction://hlinksldjump" tooltip="Size of prize: $0.2mn&#10;Market size: $180.5mn&#10;Company share: 6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005365"/>
              <a:gd name="adj2" fmla="val 19009897"/>
              <a:gd name="adj3" fmla="val 10674"/>
            </a:avLst>
          </a:prstGeom>
          <a:solidFill>
            <a:schemeClr val="accent5">
              <a:lumMod val="85000"/>
              <a:lumOff val="1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77" name="Block Arc 176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005365"/>
              <a:gd name="adj2" fmla="val 19009897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78" name="Block Arc 177">
            <a:hlinkClick r:id="rId17" action="ppaction://hlinksldjump" tooltip="Size of prize: $0.0mn&#10;Market size: $26.8mn&#10;Company share: 20.1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005187"/>
              <a:gd name="adj2" fmla="val 19005365"/>
              <a:gd name="adj3" fmla="val 10674"/>
            </a:avLst>
          </a:prstGeom>
          <a:solidFill>
            <a:schemeClr val="accent5">
              <a:lumMod val="45000"/>
              <a:lumOff val="5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79" name="Block Arc 178">
            <a:hlinkClick r:id="rId2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005187"/>
              <a:gd name="adj2" fmla="val 19005365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80" name="Block Arc 179">
            <a:hlinkClick r:id="rId20" action="ppaction://hlinksldjump" tooltip="Size of prize: $20.5mn&#10;Market size: $41.0mn&#10;Company share: 3.1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8621622"/>
              <a:gd name="adj2" fmla="val 19005187"/>
              <a:gd name="adj3" fmla="val 13768"/>
            </a:avLst>
          </a:prstGeom>
          <a:solidFill>
            <a:schemeClr val="accent6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81" name="Rectangle 180">
            <a:hlinkClick r:id="rId20" action="ppaction://hlinksldjump" tooltip="Size of prize: $20.5mn&#10;Market size: $41.0mn&#10;Company share: 3.1%"/>
          </p:cNvPr>
          <p:cNvSpPr/>
          <p:nvPr/>
        </p:nvSpPr>
        <p:spPr>
          <a:xfrm rot="18813404">
            <a:off x="2002213" y="4061033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Direct: 20.5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82" name="Block Arc 181">
            <a:hlinkClick r:id="rId12" action="ppaction://hlinksldjump" tooltip="Size of prize: $5.2mn&#10;Market size: $0.7mn&#10;Company share: 4.4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908619"/>
              <a:gd name="adj2" fmla="val 19005187"/>
              <a:gd name="adj3" fmla="val 10674"/>
            </a:avLst>
          </a:prstGeom>
          <a:solidFill>
            <a:schemeClr val="accent5">
              <a:lumMod val="90000"/>
              <a:lumOff val="1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83" name="Rectangle 182">
            <a:hlinkClick r:id="rId12" action="ppaction://hlinksldjump" tooltip="Size of prize: $5.2mn&#10;Market size: $0.7mn&#10;Company share: 4.4%"/>
          </p:cNvPr>
          <p:cNvSpPr/>
          <p:nvPr/>
        </p:nvSpPr>
        <p:spPr>
          <a:xfrm rot="18956904">
            <a:off x="3026783" y="3288836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805" smtClean="0">
                <a:solidFill>
                  <a:schemeClr val="tx1"/>
                </a:solidFill>
              </a:rPr>
              <a:t>Product 11: 5.2</a:t>
            </a:r>
            <a:endParaRPr lang="en-IN" sz="805">
              <a:solidFill>
                <a:schemeClr val="tx1"/>
              </a:solidFill>
            </a:endParaRPr>
          </a:p>
        </p:txBody>
      </p:sp>
      <p:sp>
        <p:nvSpPr>
          <p:cNvPr id="184" name="Block Arc 183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908619"/>
              <a:gd name="adj2" fmla="val 19005187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85" name="Block Arc 184">
            <a:hlinkClick r:id="rId8" action="ppaction://hlinksldjump" tooltip="Size of prize: $4.5mn&#10;Market size: $9.0mn&#10;Company share: 3.1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824629"/>
              <a:gd name="adj2" fmla="val 18908619"/>
              <a:gd name="adj3" fmla="val 10674"/>
            </a:avLst>
          </a:prstGeom>
          <a:solidFill>
            <a:schemeClr val="accent5">
              <a:lumMod val="85000"/>
              <a:lumOff val="1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86" name="Rectangle 185">
            <a:hlinkClick r:id="rId8" action="ppaction://hlinksldjump" tooltip="Size of prize: $4.5mn&#10;Market size: $9.0mn&#10;Company share: 3.1%"/>
          </p:cNvPr>
          <p:cNvSpPr/>
          <p:nvPr/>
        </p:nvSpPr>
        <p:spPr>
          <a:xfrm rot="18866624">
            <a:off x="2933482" y="3194894"/>
            <a:ext cx="1206499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700" smtClean="0">
                <a:solidFill>
                  <a:schemeClr val="tx1"/>
                </a:solidFill>
              </a:rPr>
              <a:t>Product 15: 4.5</a:t>
            </a:r>
            <a:endParaRPr lang="en-IN" sz="700">
              <a:solidFill>
                <a:schemeClr val="tx1"/>
              </a:solidFill>
            </a:endParaRPr>
          </a:p>
        </p:txBody>
      </p:sp>
      <p:sp>
        <p:nvSpPr>
          <p:cNvPr id="187" name="Block Arc 186">
            <a:hlinkClick r:id="rId2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824629"/>
              <a:gd name="adj2" fmla="val 18908619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88" name="Block Arc 187">
            <a:hlinkClick r:id="rId10" action="ppaction://hlinksldjump" tooltip="Size of prize: $2.8mn&#10;Market size: $0.6mn&#10;Company share: 14.5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771501"/>
              <a:gd name="adj2" fmla="val 18824629"/>
              <a:gd name="adj3" fmla="val 10674"/>
            </a:avLst>
          </a:prstGeom>
          <a:solidFill>
            <a:schemeClr val="accent5">
              <a:lumMod val="70000"/>
              <a:lumOff val="3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89" name="Rectangle 188">
            <a:hlinkClick r:id="rId10" action="ppaction://hlinksldjump" tooltip="Size of prize: $2.8mn&#10;Market size: $0.6mn&#10;Company share: 14.5%"/>
          </p:cNvPr>
          <p:cNvSpPr/>
          <p:nvPr/>
        </p:nvSpPr>
        <p:spPr>
          <a:xfrm rot="18798065">
            <a:off x="2860997" y="3125208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443" smtClean="0">
                <a:solidFill>
                  <a:schemeClr val="tx1"/>
                </a:solidFill>
              </a:rPr>
              <a:t>Product 14: 2.8</a:t>
            </a:r>
            <a:endParaRPr lang="en-IN" sz="443">
              <a:solidFill>
                <a:schemeClr val="tx1"/>
              </a:solidFill>
            </a:endParaRPr>
          </a:p>
        </p:txBody>
      </p:sp>
      <p:sp>
        <p:nvSpPr>
          <p:cNvPr id="190" name="Block Arc 189">
            <a:hlinkClick r:id="rId2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771501"/>
              <a:gd name="adj2" fmla="val 18824629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91" name="Block Arc 190">
            <a:hlinkClick r:id="rId5" action="ppaction://hlinksldjump" tooltip="Size of prize: $2.3mn&#10;Market size: $5.1mn&#10;Company share: 0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728067"/>
              <a:gd name="adj2" fmla="val 18771501"/>
              <a:gd name="adj3" fmla="val 10674"/>
            </a:avLst>
          </a:prstGeom>
          <a:solidFill>
            <a:schemeClr val="accent5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92" name="Rectangle 191">
            <a:hlinkClick r:id="rId5" action="ppaction://hlinksldjump" tooltip="Size of prize: $2.3mn&#10;Market size: $5.1mn&#10;Company share: 0.2%"/>
          </p:cNvPr>
          <p:cNvSpPr/>
          <p:nvPr/>
        </p:nvSpPr>
        <p:spPr>
          <a:xfrm rot="18749784">
            <a:off x="2809125" y="3077007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362" smtClean="0">
                <a:solidFill>
                  <a:schemeClr val="tx1"/>
                </a:solidFill>
              </a:rPr>
              <a:t>Product 9: 2.3</a:t>
            </a:r>
            <a:endParaRPr lang="en-IN" sz="362">
              <a:solidFill>
                <a:schemeClr val="tx1"/>
              </a:solidFill>
            </a:endParaRPr>
          </a:p>
        </p:txBody>
      </p:sp>
      <p:sp>
        <p:nvSpPr>
          <p:cNvPr id="193" name="Block Arc 192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728067"/>
              <a:gd name="adj2" fmla="val 18771501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94" name="Block Arc 193">
            <a:hlinkClick r:id="rId18" action="ppaction://hlinksldjump" tooltip="Size of prize: $1.5mn&#10;Market size: $0.2mn&#10;Company share: 0.8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699045"/>
              <a:gd name="adj2" fmla="val 18728067"/>
              <a:gd name="adj3" fmla="val 10674"/>
            </a:avLst>
          </a:prstGeom>
          <a:solidFill>
            <a:schemeClr val="accent5">
              <a:lumMod val="50000"/>
              <a:lumOff val="5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95" name="Block Arc 194">
            <a:hlinkClick r:id="rId2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699045"/>
              <a:gd name="adj2" fmla="val 18728067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96" name="Block Arc 195">
            <a:hlinkClick r:id="rId17" action="ppaction://hlinksldjump" tooltip="Size of prize: $1.2mn&#10;Market size: $0.2mn&#10;Company share: 10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675891"/>
              <a:gd name="adj2" fmla="val 18699045"/>
              <a:gd name="adj3" fmla="val 10674"/>
            </a:avLst>
          </a:prstGeom>
          <a:solidFill>
            <a:schemeClr val="accent5">
              <a:lumMod val="45000"/>
              <a:lumOff val="5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97" name="Block Arc 196">
            <a:hlinkClick r:id="rId2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675891"/>
              <a:gd name="adj2" fmla="val 18699045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98" name="Block Arc 197">
            <a:hlinkClick r:id="rId7" action="ppaction://hlinksldjump" tooltip="Size of prize: $0.8mn&#10;Market size: $1.7mn&#10;Company share: 0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661332"/>
              <a:gd name="adj2" fmla="val 18675891"/>
              <a:gd name="adj3" fmla="val 10674"/>
            </a:avLst>
          </a:prstGeom>
          <a:solidFill>
            <a:schemeClr val="accent5">
              <a:lumMod val="80000"/>
              <a:lumOff val="2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99" name="Block Arc 198">
            <a:hlinkClick r:id="rId2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661332"/>
              <a:gd name="adj2" fmla="val 18675891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00" name="Block Arc 199">
            <a:hlinkClick r:id="rId16" action="ppaction://hlinksldjump" tooltip="Size of prize: $0.6mn&#10;Market size: $0.5mn&#10;Company share: 33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649881"/>
              <a:gd name="adj2" fmla="val 18661332"/>
              <a:gd name="adj3" fmla="val 10674"/>
            </a:avLst>
          </a:prstGeom>
          <a:solidFill>
            <a:schemeClr val="accent5">
              <a:lumMod val="60000"/>
              <a:lumOff val="4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01" name="Block Arc 200">
            <a:hlinkClick r:id="rId2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649881"/>
              <a:gd name="adj2" fmla="val 18661332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02" name="Block Arc 201">
            <a:hlinkClick r:id="rId11" action="ppaction://hlinksldjump" tooltip="Size of prize: $0.5mn&#10;Market size: $6.8mn&#10;Company share: 1.5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640488"/>
              <a:gd name="adj2" fmla="val 18649881"/>
              <a:gd name="adj3" fmla="val 10674"/>
            </a:avLst>
          </a:prstGeom>
          <a:solidFill>
            <a:schemeClr val="accent5">
              <a:lumMod val="75000"/>
              <a:lumOff val="2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03" name="Block Arc 202">
            <a:hlinkClick r:id="rId2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640488"/>
              <a:gd name="adj2" fmla="val 18649881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04" name="Block Arc 203">
            <a:hlinkClick r:id="rId9" action="ppaction://hlinksldjump" tooltip="Size of prize: $0.5mn&#10;Market size: $4.8mn&#10;Company share: 4.3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631390"/>
              <a:gd name="adj2" fmla="val 18640488"/>
              <a:gd name="adj3" fmla="val 10674"/>
            </a:avLst>
          </a:prstGeom>
          <a:solidFill>
            <a:schemeClr val="accent5">
              <a:lumMod val="95000"/>
              <a:lumOff val="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05" name="Block Arc 204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631390"/>
              <a:gd name="adj2" fmla="val 18640488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06" name="Block Arc 205">
            <a:hlinkClick r:id="rId6" action="ppaction://hlinksldjump" tooltip="Size of prize: $0.3mn&#10;Market size: $9.9mn&#10;Company share: 3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624985"/>
              <a:gd name="adj2" fmla="val 18631390"/>
              <a:gd name="adj3" fmla="val 10674"/>
            </a:avLst>
          </a:prstGeom>
          <a:solidFill>
            <a:schemeClr val="accent5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07" name="Block Arc 206">
            <a:hlinkClick r:id="rId2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624985"/>
              <a:gd name="adj2" fmla="val 18631390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08" name="Block Arc 207">
            <a:hlinkClick r:id="rId13" action="ppaction://hlinksldjump" tooltip="Size of prize: $0.2mn&#10;Market size: $1.4mn&#10;Company share: 3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621622"/>
              <a:gd name="adj2" fmla="val 18624985"/>
              <a:gd name="adj3" fmla="val 10674"/>
            </a:avLst>
          </a:prstGeom>
          <a:solidFill>
            <a:schemeClr val="accent5">
              <a:lumMod val="65000"/>
              <a:lumOff val="3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09" name="Block Arc 208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621622"/>
              <a:gd name="adj2" fmla="val 18624985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10" name="Block Arc 209">
            <a:hlinkClick r:id="rId23" action="ppaction://hlinksldjump" tooltip="Size of prize: $65.6mn&#10;Market size: $1,793.9mn&#10;Company share: 9.4%"/>
          </p:cNvPr>
          <p:cNvSpPr/>
          <p:nvPr/>
        </p:nvSpPr>
        <p:spPr>
          <a:xfrm>
            <a:off x="-3111500" y="3746500"/>
            <a:ext cx="6223000" cy="6223000"/>
          </a:xfrm>
          <a:prstGeom prst="blockArc">
            <a:avLst>
              <a:gd name="adj1" fmla="val 17391837"/>
              <a:gd name="adj2" fmla="val 18621622"/>
              <a:gd name="adj3" fmla="val 19388"/>
            </a:avLst>
          </a:prstGeom>
          <a:solidFill>
            <a:schemeClr val="accent3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11" name="Rectangle 210">
            <a:hlinkClick r:id="rId23" action="ppaction://hlinksldjump" tooltip="Size of prize: $65.6mn&#10;Market size: $1,793.9mn&#10;Company share: 9.4%"/>
          </p:cNvPr>
          <p:cNvSpPr/>
          <p:nvPr/>
        </p:nvSpPr>
        <p:spPr>
          <a:xfrm rot="18006729">
            <a:off x="658289" y="463024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China: 65.6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12" name="Block Arc 211">
            <a:hlinkClick r:id="rId19" action="ppaction://hlinksldjump" tooltip="Size of prize: $27.3mn&#10;Market size: $1,648.0mn&#10;Company share: 9.2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8109151"/>
              <a:gd name="adj2" fmla="val 18621622"/>
              <a:gd name="adj3" fmla="val 13768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13" name="Rectangle 212">
            <a:hlinkClick r:id="rId19" action="ppaction://hlinksldjump" tooltip="Size of prize: $27.3mn&#10;Market size: $1,648.0mn&#10;Company share: 9.2%"/>
          </p:cNvPr>
          <p:cNvSpPr/>
          <p:nvPr/>
        </p:nvSpPr>
        <p:spPr>
          <a:xfrm rot="18365387">
            <a:off x="1624946" y="3746446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Partners: 27.3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14" name="Block Arc 213">
            <a:hlinkClick r:id="rId6" action="ppaction://hlinksldjump" tooltip="Size of prize: $8.0mn&#10;Market size: $15.9mn&#10;Company share: 10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470898"/>
              <a:gd name="adj2" fmla="val 18621622"/>
              <a:gd name="adj3" fmla="val 10674"/>
            </a:avLst>
          </a:prstGeom>
          <a:solidFill>
            <a:schemeClr val="accent5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15" name="Rectangle 214">
            <a:hlinkClick r:id="rId6" action="ppaction://hlinksldjump" tooltip="Size of prize: $8.0mn&#10;Market size: $15.9mn&#10;Company share: 10.7%"/>
          </p:cNvPr>
          <p:cNvSpPr/>
          <p:nvPr/>
        </p:nvSpPr>
        <p:spPr>
          <a:xfrm rot="18546260">
            <a:off x="2583200" y="2881992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10: 8.0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16" name="Block Arc 215">
            <a:hlinkClick r:id="rId2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470898"/>
              <a:gd name="adj2" fmla="val 18621622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17" name="Block Arc 216">
            <a:hlinkClick r:id="rId16" action="ppaction://hlinksldjump" tooltip="Size of prize: $7.1mn&#10;Market size: $62.7mn&#10;Company share: 68.6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337346"/>
              <a:gd name="adj2" fmla="val 18470898"/>
              <a:gd name="adj3" fmla="val 10674"/>
            </a:avLst>
          </a:prstGeom>
          <a:solidFill>
            <a:schemeClr val="accent5">
              <a:lumMod val="60000"/>
              <a:lumOff val="4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18" name="Rectangle 217">
            <a:hlinkClick r:id="rId16" action="ppaction://hlinksldjump" tooltip="Size of prize: $7.1mn&#10;Market size: $62.7mn&#10;Company share: 68.6%"/>
          </p:cNvPr>
          <p:cNvSpPr/>
          <p:nvPr/>
        </p:nvSpPr>
        <p:spPr>
          <a:xfrm rot="18404121">
            <a:off x="2418761" y="2753888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3: 7.1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19" name="Block Arc 218">
            <a:hlinkClick r:id="rId2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337346"/>
              <a:gd name="adj2" fmla="val 18470898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20" name="Block Arc 219">
            <a:hlinkClick r:id="rId8" action="ppaction://hlinksldjump" tooltip="Size of prize: $3.0mn&#10;Market size: $165.0mn&#10;Company share: 10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281554"/>
              <a:gd name="adj2" fmla="val 18337346"/>
              <a:gd name="adj3" fmla="val 10674"/>
            </a:avLst>
          </a:prstGeom>
          <a:solidFill>
            <a:schemeClr val="accent5">
              <a:lumMod val="85000"/>
              <a:lumOff val="1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21" name="Rectangle 220">
            <a:hlinkClick r:id="rId8" action="ppaction://hlinksldjump" tooltip="Size of prize: $3.0mn&#10;Market size: $165.0mn&#10;Company share: 10.0%"/>
          </p:cNvPr>
          <p:cNvSpPr/>
          <p:nvPr/>
        </p:nvSpPr>
        <p:spPr>
          <a:xfrm rot="18309450">
            <a:off x="2306357" y="2672383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465" smtClean="0">
                <a:solidFill>
                  <a:schemeClr val="tx1"/>
                </a:solidFill>
              </a:rPr>
              <a:t>Product 15: 3.0</a:t>
            </a:r>
            <a:endParaRPr lang="en-IN" sz="465">
              <a:solidFill>
                <a:schemeClr val="tx1"/>
              </a:solidFill>
            </a:endParaRPr>
          </a:p>
        </p:txBody>
      </p:sp>
      <p:sp>
        <p:nvSpPr>
          <p:cNvPr id="222" name="Block Arc 221">
            <a:hlinkClick r:id="rId2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281554"/>
              <a:gd name="adj2" fmla="val 18337346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23" name="Block Arc 222">
            <a:hlinkClick r:id="rId24" action="ppaction://hlinksldjump" tooltip="Size of prize: $2.1mn&#10;Market size: $162.1mn&#10;Company share: 1.1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241566"/>
              <a:gd name="adj2" fmla="val 18281554"/>
              <a:gd name="adj3" fmla="val 10674"/>
            </a:avLst>
          </a:prstGeom>
          <a:solidFill>
            <a:schemeClr val="accent5">
              <a:lumMod val="40000"/>
              <a:lumOff val="6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24" name="Rectangle 223">
            <a:hlinkClick r:id="rId24" action="ppaction://hlinksldjump" tooltip="Size of prize: $2.1mn&#10;Market size: $162.1mn&#10;Company share: 1.1%"/>
          </p:cNvPr>
          <p:cNvSpPr/>
          <p:nvPr/>
        </p:nvSpPr>
        <p:spPr>
          <a:xfrm rot="18261561">
            <a:off x="2248654" y="263234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333" smtClean="0">
                <a:solidFill>
                  <a:schemeClr val="tx1"/>
                </a:solidFill>
              </a:rPr>
              <a:t>Product 2: 2.1</a:t>
            </a:r>
            <a:endParaRPr lang="en-IN" sz="333">
              <a:solidFill>
                <a:schemeClr val="tx1"/>
              </a:solidFill>
            </a:endParaRPr>
          </a:p>
        </p:txBody>
      </p:sp>
      <p:sp>
        <p:nvSpPr>
          <p:cNvPr id="225" name="Block Arc 224">
            <a:hlinkClick r:id="rId2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241566"/>
              <a:gd name="adj2" fmla="val 18281554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26" name="Block Arc 225">
            <a:hlinkClick r:id="rId9" action="ppaction://hlinksldjump" tooltip="Size of prize: $2.0mn&#10;Market size: $205.5mn&#10;Company share: 5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204299"/>
              <a:gd name="adj2" fmla="val 18241566"/>
              <a:gd name="adj3" fmla="val 10674"/>
            </a:avLst>
          </a:prstGeom>
          <a:solidFill>
            <a:schemeClr val="accent5">
              <a:lumMod val="95000"/>
              <a:lumOff val="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27" name="Rectangle 226">
            <a:hlinkClick r:id="rId9" action="ppaction://hlinksldjump" tooltip="Size of prize: $2.0mn&#10;Market size: $205.5mn&#10;Company share: 5.7%"/>
          </p:cNvPr>
          <p:cNvSpPr/>
          <p:nvPr/>
        </p:nvSpPr>
        <p:spPr>
          <a:xfrm rot="18222933">
            <a:off x="2201708" y="260062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311" smtClean="0">
                <a:solidFill>
                  <a:schemeClr val="tx1"/>
                </a:solidFill>
              </a:rPr>
              <a:t>Product 8: 2.0</a:t>
            </a:r>
            <a:endParaRPr lang="en-IN" sz="311">
              <a:solidFill>
                <a:schemeClr val="tx1"/>
              </a:solidFill>
            </a:endParaRPr>
          </a:p>
        </p:txBody>
      </p:sp>
      <p:sp>
        <p:nvSpPr>
          <p:cNvPr id="228" name="Block Arc 227">
            <a:hlinkClick r:id="rId2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204299"/>
              <a:gd name="adj2" fmla="val 18241566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29" name="Block Arc 228">
            <a:hlinkClick r:id="rId11" action="ppaction://hlinksldjump" tooltip="Size of prize: $1.6mn&#10;Market size: $90.5mn&#10;Company share: 18.3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174461"/>
              <a:gd name="adj2" fmla="val 18204299"/>
              <a:gd name="adj3" fmla="val 10674"/>
            </a:avLst>
          </a:prstGeom>
          <a:solidFill>
            <a:schemeClr val="accent5">
              <a:lumMod val="75000"/>
              <a:lumOff val="2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30" name="Block Arc 229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174461"/>
              <a:gd name="adj2" fmla="val 18204299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31" name="Block Arc 230">
            <a:hlinkClick r:id="rId10" action="ppaction://hlinksldjump" tooltip="Size of prize: $1.2mn&#10;Market size: $8.6mn&#10;Company share: 40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151110"/>
              <a:gd name="adj2" fmla="val 18174461"/>
              <a:gd name="adj3" fmla="val 10674"/>
            </a:avLst>
          </a:prstGeom>
          <a:solidFill>
            <a:schemeClr val="accent5">
              <a:lumMod val="70000"/>
              <a:lumOff val="3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32" name="Block Arc 231">
            <a:hlinkClick r:id="rId2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151110"/>
              <a:gd name="adj2" fmla="val 18174461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33" name="Block Arc 232">
            <a:hlinkClick r:id="rId13" action="ppaction://hlinksldjump" tooltip="Size of prize: $0.7mn&#10;Market size: $18.0mn&#10;Company share: 14.5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137545"/>
              <a:gd name="adj2" fmla="val 18151110"/>
              <a:gd name="adj3" fmla="val 10674"/>
            </a:avLst>
          </a:prstGeom>
          <a:solidFill>
            <a:schemeClr val="accent5">
              <a:lumMod val="65000"/>
              <a:lumOff val="3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34" name="Block Arc 233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137545"/>
              <a:gd name="adj2" fmla="val 18151110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35" name="Block Arc 234">
            <a:hlinkClick r:id="rId7" action="ppaction://hlinksldjump" tooltip="Size of prize: $0.6mn&#10;Market size: $17.8mn&#10;Company share: 0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126431"/>
              <a:gd name="adj2" fmla="val 18137545"/>
              <a:gd name="adj3" fmla="val 10674"/>
            </a:avLst>
          </a:prstGeom>
          <a:solidFill>
            <a:schemeClr val="accent5">
              <a:lumMod val="80000"/>
              <a:lumOff val="2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36" name="Block Arc 235">
            <a:hlinkClick r:id="rId2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126431"/>
              <a:gd name="adj2" fmla="val 18137545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37" name="Block Arc 236">
            <a:hlinkClick r:id="rId25" action="ppaction://hlinksldjump" tooltip="Size of prize: $0.6mn&#10;Market size: $296.1mn&#10;Company share: 8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115936"/>
              <a:gd name="adj2" fmla="val 18126431"/>
              <a:gd name="adj3" fmla="val 10674"/>
            </a:avLst>
          </a:prstGeom>
          <a:solidFill>
            <a:schemeClr val="accent5">
              <a:lumMod val="20000"/>
              <a:lumOff val="8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38" name="Block Arc 237">
            <a:hlinkClick r:id="rId2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115936"/>
              <a:gd name="adj2" fmla="val 18126431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39" name="Block Arc 238">
            <a:hlinkClick r:id="rId26" action="ppaction://hlinksldjump" tooltip="Size of prize: $0.4mn&#10;Market size: $161.4mn&#10;Company share: 17.6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109151"/>
              <a:gd name="adj2" fmla="val 18115936"/>
              <a:gd name="adj3" fmla="val 10674"/>
            </a:avLst>
          </a:prstGeom>
          <a:solidFill>
            <a:schemeClr val="accent5">
              <a:lumMod val="35000"/>
              <a:lumOff val="6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40" name="Block Arc 239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109151"/>
              <a:gd name="adj2" fmla="val 18115936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41" name="Block Arc 240">
            <a:hlinkClick r:id="rId20" action="ppaction://hlinksldjump" tooltip="Size of prize: $19.6mn&#10;Market size: $40.4mn&#10;Company share: 9.4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7742210"/>
              <a:gd name="adj2" fmla="val 18109151"/>
              <a:gd name="adj3" fmla="val 13768"/>
            </a:avLst>
          </a:prstGeom>
          <a:solidFill>
            <a:schemeClr val="accent6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42" name="Rectangle 241">
            <a:hlinkClick r:id="rId20" action="ppaction://hlinksldjump" tooltip="Size of prize: $19.6mn&#10;Market size: $40.4mn&#10;Company share: 9.4%"/>
          </p:cNvPr>
          <p:cNvSpPr/>
          <p:nvPr/>
        </p:nvSpPr>
        <p:spPr>
          <a:xfrm rot="17925681">
            <a:off x="1217996" y="348793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Direct: 19.6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43" name="Block Arc 242">
            <a:hlinkClick r:id="rId16" action="ppaction://hlinksldjump" tooltip="Size of prize: $5.5mn&#10;Market size: $1.0mn&#10;Company share: 54.8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006385"/>
              <a:gd name="adj2" fmla="val 18109151"/>
              <a:gd name="adj3" fmla="val 10674"/>
            </a:avLst>
          </a:prstGeom>
          <a:solidFill>
            <a:schemeClr val="accent5">
              <a:lumMod val="60000"/>
              <a:lumOff val="4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44" name="Rectangle 243">
            <a:hlinkClick r:id="rId16" action="ppaction://hlinksldjump" tooltip="Size of prize: $5.5mn&#10;Market size: $1.0mn&#10;Company share: 54.8%"/>
          </p:cNvPr>
          <p:cNvSpPr/>
          <p:nvPr/>
        </p:nvSpPr>
        <p:spPr>
          <a:xfrm rot="18057768">
            <a:off x="1997064" y="2471063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856" smtClean="0">
                <a:solidFill>
                  <a:schemeClr val="tx1"/>
                </a:solidFill>
              </a:rPr>
              <a:t>Product 3: 5.5</a:t>
            </a:r>
            <a:endParaRPr lang="en-IN" sz="856">
              <a:solidFill>
                <a:schemeClr val="tx1"/>
              </a:solidFill>
            </a:endParaRPr>
          </a:p>
        </p:txBody>
      </p:sp>
      <p:sp>
        <p:nvSpPr>
          <p:cNvPr id="245" name="Block Arc 244">
            <a:hlinkClick r:id="rId2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006385"/>
              <a:gd name="adj2" fmla="val 18109151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46" name="Block Arc 245">
            <a:hlinkClick r:id="rId24" action="ppaction://hlinksldjump" tooltip="Size of prize: $4.7mn&#10;Market size: $2.6mn&#10;Company share: 4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917735"/>
              <a:gd name="adj2" fmla="val 18006385"/>
              <a:gd name="adj3" fmla="val 10674"/>
            </a:avLst>
          </a:prstGeom>
          <a:solidFill>
            <a:schemeClr val="accent5">
              <a:lumMod val="40000"/>
              <a:lumOff val="6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47" name="Rectangle 246">
            <a:hlinkClick r:id="rId24" action="ppaction://hlinksldjump" tooltip="Size of prize: $4.7mn&#10;Market size: $2.6mn&#10;Company share: 4.2%"/>
          </p:cNvPr>
          <p:cNvSpPr/>
          <p:nvPr/>
        </p:nvSpPr>
        <p:spPr>
          <a:xfrm rot="17962061">
            <a:off x="1875709" y="2400531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739" smtClean="0">
                <a:solidFill>
                  <a:schemeClr val="tx1"/>
                </a:solidFill>
              </a:rPr>
              <a:t>Product 2: 4.7</a:t>
            </a:r>
            <a:endParaRPr lang="en-IN" sz="739">
              <a:solidFill>
                <a:schemeClr val="tx1"/>
              </a:solidFill>
            </a:endParaRPr>
          </a:p>
        </p:txBody>
      </p:sp>
      <p:sp>
        <p:nvSpPr>
          <p:cNvPr id="248" name="Block Arc 247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917735"/>
              <a:gd name="adj2" fmla="val 18006385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49" name="Block Arc 248">
            <a:hlinkClick r:id="rId9" action="ppaction://hlinksldjump" tooltip="Size of prize: $2.6mn&#10;Market size: $6.4mn&#10;Company share: 5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869427"/>
              <a:gd name="adj2" fmla="val 17917735"/>
              <a:gd name="adj3" fmla="val 10674"/>
            </a:avLst>
          </a:prstGeom>
          <a:solidFill>
            <a:schemeClr val="accent5">
              <a:lumMod val="95000"/>
              <a:lumOff val="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50" name="Rectangle 249">
            <a:hlinkClick r:id="rId9" action="ppaction://hlinksldjump" tooltip="Size of prize: $2.6mn&#10;Market size: $6.4mn&#10;Company share: 5.7%"/>
          </p:cNvPr>
          <p:cNvSpPr/>
          <p:nvPr/>
        </p:nvSpPr>
        <p:spPr>
          <a:xfrm rot="17893581">
            <a:off x="1787697" y="2352152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403" smtClean="0">
                <a:solidFill>
                  <a:schemeClr val="tx1"/>
                </a:solidFill>
              </a:rPr>
              <a:t>Product 8: 2.6</a:t>
            </a:r>
            <a:endParaRPr lang="en-IN" sz="403">
              <a:solidFill>
                <a:schemeClr val="tx1"/>
              </a:solidFill>
            </a:endParaRPr>
          </a:p>
        </p:txBody>
      </p:sp>
      <p:sp>
        <p:nvSpPr>
          <p:cNvPr id="251" name="Block Arc 250">
            <a:hlinkClick r:id="rId2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869427"/>
              <a:gd name="adj2" fmla="val 17917735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52" name="Block Arc 251">
            <a:hlinkClick r:id="rId11" action="ppaction://hlinksldjump" tooltip="Size of prize: $2.1mn&#10;Market size: $6.5mn&#10;Company share: 5.1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829888"/>
              <a:gd name="adj2" fmla="val 17869427"/>
              <a:gd name="adj3" fmla="val 10674"/>
            </a:avLst>
          </a:prstGeom>
          <a:solidFill>
            <a:schemeClr val="accent5">
              <a:lumMod val="75000"/>
              <a:lumOff val="2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53" name="Rectangle 252">
            <a:hlinkClick r:id="rId11" action="ppaction://hlinksldjump" tooltip="Size of prize: $2.1mn&#10;Market size: $6.5mn&#10;Company share: 5.1%"/>
          </p:cNvPr>
          <p:cNvSpPr/>
          <p:nvPr/>
        </p:nvSpPr>
        <p:spPr>
          <a:xfrm rot="17849658">
            <a:off x="1730744" y="2322048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329" smtClean="0">
                <a:solidFill>
                  <a:schemeClr val="tx1"/>
                </a:solidFill>
              </a:rPr>
              <a:t>Product 17: 2.1</a:t>
            </a:r>
            <a:endParaRPr lang="en-IN" sz="329">
              <a:solidFill>
                <a:schemeClr val="tx1"/>
              </a:solidFill>
            </a:endParaRPr>
          </a:p>
        </p:txBody>
      </p:sp>
      <p:sp>
        <p:nvSpPr>
          <p:cNvPr id="254" name="Block Arc 253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829888"/>
              <a:gd name="adj2" fmla="val 17869427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55" name="Block Arc 254">
            <a:hlinkClick r:id="rId26" action="ppaction://hlinksldjump" tooltip="Size of prize: $1.5mn&#10;Market size: $3.3mn&#10;Company share: 31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801783"/>
              <a:gd name="adj2" fmla="val 17829888"/>
              <a:gd name="adj3" fmla="val 10674"/>
            </a:avLst>
          </a:prstGeom>
          <a:solidFill>
            <a:schemeClr val="accent5">
              <a:lumMod val="35000"/>
              <a:lumOff val="6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56" name="Block Arc 255">
            <a:hlinkClick r:id="rId2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801783"/>
              <a:gd name="adj2" fmla="val 17829888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57" name="Block Arc 256">
            <a:hlinkClick r:id="rId6" action="ppaction://hlinksldjump" tooltip="Size of prize: $0.9mn&#10;Market size: $4.3mn&#10;Company share: 3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785403"/>
              <a:gd name="adj2" fmla="val 17801783"/>
              <a:gd name="adj3" fmla="val 10674"/>
            </a:avLst>
          </a:prstGeom>
          <a:solidFill>
            <a:schemeClr val="accent5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58" name="Block Arc 257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785403"/>
              <a:gd name="adj2" fmla="val 17801783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59" name="Block Arc 258">
            <a:hlinkClick r:id="rId25" action="ppaction://hlinksldjump" tooltip="Size of prize: $0.7mn&#10;Market size: $3.8mn&#10;Company share: 7.4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772553"/>
              <a:gd name="adj2" fmla="val 17785403"/>
              <a:gd name="adj3" fmla="val 10674"/>
            </a:avLst>
          </a:prstGeom>
          <a:solidFill>
            <a:schemeClr val="accent5">
              <a:lumMod val="20000"/>
              <a:lumOff val="8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60" name="Block Arc 259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772553"/>
              <a:gd name="adj2" fmla="val 17785403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61" name="Block Arc 260">
            <a:hlinkClick r:id="rId7" action="ppaction://hlinksldjump" tooltip="Size of prize: $0.6mn&#10;Market size: $0.3mn&#10;Company share: 2.1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761274"/>
              <a:gd name="adj2" fmla="val 17772553"/>
              <a:gd name="adj3" fmla="val 10674"/>
            </a:avLst>
          </a:prstGeom>
          <a:solidFill>
            <a:schemeClr val="accent5">
              <a:lumMod val="80000"/>
              <a:lumOff val="2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62" name="Block Arc 261">
            <a:hlinkClick r:id="rId2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761274"/>
              <a:gd name="adj2" fmla="val 17772553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63" name="Block Arc 262">
            <a:hlinkClick r:id="rId10" action="ppaction://hlinksldjump" tooltip="Size of prize: $0.6mn&#10;Market size: $0.6mn&#10;Company share: 18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750310"/>
              <a:gd name="adj2" fmla="val 17761274"/>
              <a:gd name="adj3" fmla="val 10674"/>
            </a:avLst>
          </a:prstGeom>
          <a:solidFill>
            <a:schemeClr val="accent5">
              <a:lumMod val="70000"/>
              <a:lumOff val="3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64" name="Block Arc 263">
            <a:hlinkClick r:id="rId2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750310"/>
              <a:gd name="adj2" fmla="val 17761274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65" name="Block Arc 264">
            <a:hlinkClick r:id="rId8" action="ppaction://hlinksldjump" tooltip="Size of prize: $0.3mn&#10;Market size: $6.4mn&#10;Company share: 12.3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744206"/>
              <a:gd name="adj2" fmla="val 17750310"/>
              <a:gd name="adj3" fmla="val 10674"/>
            </a:avLst>
          </a:prstGeom>
          <a:solidFill>
            <a:schemeClr val="accent5">
              <a:lumMod val="85000"/>
              <a:lumOff val="1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66" name="Block Arc 265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744206"/>
              <a:gd name="adj2" fmla="val 17750310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67" name="Block Arc 266">
            <a:hlinkClick r:id="rId13" action="ppaction://hlinksldjump" tooltip="Size of prize: $0.1mn&#10;Market size: $0.6mn&#10;Company share: 6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742210"/>
              <a:gd name="adj2" fmla="val 17744206"/>
              <a:gd name="adj3" fmla="val 10674"/>
            </a:avLst>
          </a:prstGeom>
          <a:solidFill>
            <a:schemeClr val="accent5">
              <a:lumMod val="65000"/>
              <a:lumOff val="3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68" name="Block Arc 267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742210"/>
              <a:gd name="adj2" fmla="val 17744206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69" name="Block Arc 268">
            <a:hlinkClick r:id="rId4" action="ppaction://hlinksldjump" tooltip="Size of prize: $18.7mn&#10;Market size: $105.5mn&#10;Company share: 12.0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7391837"/>
              <a:gd name="adj2" fmla="val 17742210"/>
              <a:gd name="adj3" fmla="val 13768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70" name="Rectangle 269">
            <a:hlinkClick r:id="rId4" action="ppaction://hlinksldjump" tooltip="Size of prize: $18.7mn&#10;Market size: $105.5mn&#10;Company share: 12.0%"/>
          </p:cNvPr>
          <p:cNvSpPr/>
          <p:nvPr/>
        </p:nvSpPr>
        <p:spPr>
          <a:xfrm rot="17567023">
            <a:off x="863782" y="331690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Stores: 18.7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71" name="Block Arc 270">
            <a:hlinkClick r:id="rId6" action="ppaction://hlinksldjump" tooltip="Size of prize: $5.4mn&#10;Market size: $2.8mn&#10;Company share: 31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640554"/>
              <a:gd name="adj2" fmla="val 17742210"/>
              <a:gd name="adj3" fmla="val 10674"/>
            </a:avLst>
          </a:prstGeom>
          <a:solidFill>
            <a:schemeClr val="accent5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72" name="Rectangle 271">
            <a:hlinkClick r:id="rId6" action="ppaction://hlinksldjump" tooltip="Size of prize: $5.4mn&#10;Market size: $2.8mn&#10;Company share: 31.7%"/>
          </p:cNvPr>
          <p:cNvSpPr/>
          <p:nvPr/>
        </p:nvSpPr>
        <p:spPr>
          <a:xfrm rot="17691381">
            <a:off x="1522437" y="221965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847" smtClean="0">
                <a:solidFill>
                  <a:schemeClr val="tx1"/>
                </a:solidFill>
              </a:rPr>
              <a:t>Product 10: 5.4</a:t>
            </a:r>
            <a:endParaRPr lang="en-IN" sz="847">
              <a:solidFill>
                <a:schemeClr val="tx1"/>
              </a:solidFill>
            </a:endParaRPr>
          </a:p>
        </p:txBody>
      </p:sp>
      <p:sp>
        <p:nvSpPr>
          <p:cNvPr id="273" name="Block Arc 272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640554"/>
              <a:gd name="adj2" fmla="val 17742210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74" name="Block Arc 273">
            <a:hlinkClick r:id="rId10" action="ppaction://hlinksldjump" tooltip="Size of prize: $2.2mn&#10;Market size: $3.1mn&#10;Company share: 20.5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599436"/>
              <a:gd name="adj2" fmla="val 17640554"/>
              <a:gd name="adj3" fmla="val 10674"/>
            </a:avLst>
          </a:prstGeom>
          <a:solidFill>
            <a:schemeClr val="accent5">
              <a:lumMod val="70000"/>
              <a:lumOff val="3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75" name="Rectangle 274">
            <a:hlinkClick r:id="rId10" action="ppaction://hlinksldjump" tooltip="Size of prize: $2.2mn&#10;Market size: $3.1mn&#10;Company share: 20.5%"/>
          </p:cNvPr>
          <p:cNvSpPr/>
          <p:nvPr/>
        </p:nvSpPr>
        <p:spPr>
          <a:xfrm rot="17619996">
            <a:off x="1426988" y="217664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343" smtClean="0">
                <a:solidFill>
                  <a:schemeClr val="tx1"/>
                </a:solidFill>
              </a:rPr>
              <a:t>Product 14: 2.2</a:t>
            </a:r>
            <a:endParaRPr lang="en-IN" sz="343">
              <a:solidFill>
                <a:schemeClr val="tx1"/>
              </a:solidFill>
            </a:endParaRPr>
          </a:p>
        </p:txBody>
      </p:sp>
      <p:sp>
        <p:nvSpPr>
          <p:cNvPr id="276" name="Block Arc 275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599436"/>
              <a:gd name="adj2" fmla="val 17640554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77" name="Block Arc 276">
            <a:hlinkClick r:id="rId7" action="ppaction://hlinksldjump" tooltip="Size of prize: $2.1mn&#10;Market size: $1.5mn&#10;Company share: 3.8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560445"/>
              <a:gd name="adj2" fmla="val 17599436"/>
              <a:gd name="adj3" fmla="val 10674"/>
            </a:avLst>
          </a:prstGeom>
          <a:solidFill>
            <a:schemeClr val="accent5">
              <a:lumMod val="80000"/>
              <a:lumOff val="2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78" name="Rectangle 277">
            <a:hlinkClick r:id="rId7" action="ppaction://hlinksldjump" tooltip="Size of prize: $2.1mn&#10;Market size: $1.5mn&#10;Company share: 3.8%"/>
          </p:cNvPr>
          <p:cNvSpPr/>
          <p:nvPr/>
        </p:nvSpPr>
        <p:spPr>
          <a:xfrm rot="17579941">
            <a:off x="1373047" y="2153373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325" smtClean="0">
                <a:solidFill>
                  <a:schemeClr val="tx1"/>
                </a:solidFill>
              </a:rPr>
              <a:t>Product 7: 2.1</a:t>
            </a:r>
            <a:endParaRPr lang="en-IN" sz="325">
              <a:solidFill>
                <a:schemeClr val="tx1"/>
              </a:solidFill>
            </a:endParaRPr>
          </a:p>
        </p:txBody>
      </p:sp>
      <p:sp>
        <p:nvSpPr>
          <p:cNvPr id="279" name="Block Arc 278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560445"/>
              <a:gd name="adj2" fmla="val 17599436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80" name="Block Arc 279">
            <a:hlinkClick r:id="rId8" action="ppaction://hlinksldjump" tooltip="Size of prize: $2.0mn&#10;Market size: $11.7mn&#10;Company share: 10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522409"/>
              <a:gd name="adj2" fmla="val 17560445"/>
              <a:gd name="adj3" fmla="val 10674"/>
            </a:avLst>
          </a:prstGeom>
          <a:solidFill>
            <a:schemeClr val="accent5">
              <a:lumMod val="85000"/>
              <a:lumOff val="1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81" name="Rectangle 280">
            <a:hlinkClick r:id="rId8" action="ppaction://hlinksldjump" tooltip="Size of prize: $2.0mn&#10;Market size: $11.7mn&#10;Company share: 10.7%"/>
          </p:cNvPr>
          <p:cNvSpPr/>
          <p:nvPr/>
        </p:nvSpPr>
        <p:spPr>
          <a:xfrm rot="17541427">
            <a:off x="1320930" y="213159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317" smtClean="0">
                <a:solidFill>
                  <a:schemeClr val="tx1"/>
                </a:solidFill>
              </a:rPr>
              <a:t>Product 15: 2.0</a:t>
            </a:r>
            <a:endParaRPr lang="en-IN" sz="317">
              <a:solidFill>
                <a:schemeClr val="tx1"/>
              </a:solidFill>
            </a:endParaRPr>
          </a:p>
        </p:txBody>
      </p:sp>
      <p:sp>
        <p:nvSpPr>
          <p:cNvPr id="282" name="Block Arc 281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522409"/>
              <a:gd name="adj2" fmla="val 17560445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83" name="Block Arc 282">
            <a:hlinkClick r:id="rId26" action="ppaction://hlinksldjump" tooltip="Size of prize: $1.8mn&#10;Market size: $2.0mn&#10;Company share: 17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488426"/>
              <a:gd name="adj2" fmla="val 17522409"/>
              <a:gd name="adj3" fmla="val 10674"/>
            </a:avLst>
          </a:prstGeom>
          <a:solidFill>
            <a:schemeClr val="accent5">
              <a:lumMod val="35000"/>
              <a:lumOff val="6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84" name="Block Arc 283">
            <a:hlinkClick r:id="rId2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488426"/>
              <a:gd name="adj2" fmla="val 17522409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85" name="Block Arc 284">
            <a:hlinkClick r:id="rId16" action="ppaction://hlinksldjump" tooltip="Size of prize: $1.6mn&#10;Market size: $5.7mn&#10;Company share: 49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457627"/>
              <a:gd name="adj2" fmla="val 17488426"/>
              <a:gd name="adj3" fmla="val 10674"/>
            </a:avLst>
          </a:prstGeom>
          <a:solidFill>
            <a:schemeClr val="accent5">
              <a:lumMod val="60000"/>
              <a:lumOff val="4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86" name="Block Arc 285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457627"/>
              <a:gd name="adj2" fmla="val 17488426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87" name="Block Arc 286">
            <a:hlinkClick r:id="rId11" action="ppaction://hlinksldjump" tooltip="Size of prize: $1.5mn&#10;Market size: $9.0mn&#10;Company share: 8.4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429691"/>
              <a:gd name="adj2" fmla="val 17457627"/>
              <a:gd name="adj3" fmla="val 10674"/>
            </a:avLst>
          </a:prstGeom>
          <a:solidFill>
            <a:schemeClr val="accent5">
              <a:lumMod val="75000"/>
              <a:lumOff val="2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88" name="Block Arc 287">
            <a:hlinkClick r:id="rId2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429691"/>
              <a:gd name="adj2" fmla="val 17457627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89" name="Block Arc 288">
            <a:hlinkClick r:id="rId13" action="ppaction://hlinksldjump" tooltip="Size of prize: $0.9mn&#10;Market size: $3.1mn&#10;Company share: 4.3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412639"/>
              <a:gd name="adj2" fmla="val 17429691"/>
              <a:gd name="adj3" fmla="val 10674"/>
            </a:avLst>
          </a:prstGeom>
          <a:solidFill>
            <a:schemeClr val="accent5">
              <a:lumMod val="65000"/>
              <a:lumOff val="3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90" name="Block Arc 289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412639"/>
              <a:gd name="adj2" fmla="val 17429691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91" name="Block Arc 290">
            <a:hlinkClick r:id="rId25" action="ppaction://hlinksldjump" tooltip="Size of prize: $0.9mn&#10;Market size: $13.5mn&#10;Company share: 22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395967"/>
              <a:gd name="adj2" fmla="val 17412639"/>
              <a:gd name="adj3" fmla="val 10674"/>
            </a:avLst>
          </a:prstGeom>
          <a:solidFill>
            <a:schemeClr val="accent5">
              <a:lumMod val="20000"/>
              <a:lumOff val="8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92" name="Block Arc 291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395967"/>
              <a:gd name="adj2" fmla="val 17412639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93" name="Block Arc 292">
            <a:hlinkClick r:id="rId24" action="ppaction://hlinksldjump" tooltip="Size of prize: $0.2mn&#10;Market size: $11.7mn&#10;Company share: 14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392001"/>
              <a:gd name="adj2" fmla="val 17395967"/>
              <a:gd name="adj3" fmla="val 10674"/>
            </a:avLst>
          </a:prstGeom>
          <a:solidFill>
            <a:schemeClr val="accent5">
              <a:lumMod val="40000"/>
              <a:lumOff val="6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94" name="Block Arc 293">
            <a:hlinkClick r:id="rId2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392001"/>
              <a:gd name="adj2" fmla="val 17395967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95" name="Block Arc 294">
            <a:hlinkClick r:id="rId9" action="ppaction://hlinksldjump" tooltip="Size of prize: $0.0mn&#10;Market size: $10.4mn&#10;Company share: 11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391837"/>
              <a:gd name="adj2" fmla="val 17392001"/>
              <a:gd name="adj3" fmla="val 10674"/>
            </a:avLst>
          </a:prstGeom>
          <a:solidFill>
            <a:schemeClr val="accent5">
              <a:lumMod val="95000"/>
              <a:lumOff val="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96" name="Block Arc 295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391837"/>
              <a:gd name="adj2" fmla="val 17392001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97" name="Block Arc 296">
            <a:hlinkClick r:id="rId27" action="ppaction://hlinksldjump" tooltip="Size of prize: $46.6mn&#10;Market size: $3,274.8mn&#10;Company share: 10.3%"/>
          </p:cNvPr>
          <p:cNvSpPr/>
          <p:nvPr/>
        </p:nvSpPr>
        <p:spPr>
          <a:xfrm>
            <a:off x="-3111500" y="3746500"/>
            <a:ext cx="6223000" cy="6223000"/>
          </a:xfrm>
          <a:prstGeom prst="blockArc">
            <a:avLst>
              <a:gd name="adj1" fmla="val 16519037"/>
              <a:gd name="adj2" fmla="val 17391837"/>
              <a:gd name="adj3" fmla="val 19388"/>
            </a:avLst>
          </a:prstGeom>
          <a:solidFill>
            <a:schemeClr val="accent3">
              <a:lumMod val="32500"/>
              <a:lumOff val="675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98" name="Rectangle 297">
            <a:hlinkClick r:id="rId27" action="ppaction://hlinksldjump" tooltip="Size of prize: $46.6mn&#10;Market size: $3,274.8mn&#10;Company share: 10.3%"/>
          </p:cNvPr>
          <p:cNvSpPr/>
          <p:nvPr/>
        </p:nvSpPr>
        <p:spPr>
          <a:xfrm rot="16955436">
            <a:off x="-51528" y="435276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India: 46.6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99" name="Block Arc 298">
            <a:hlinkClick r:id="rId4" action="ppaction://hlinksldjump" tooltip="Size of prize: $17.5mn&#10;Market size: $787.2mn&#10;Company share: 9.8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7063526"/>
              <a:gd name="adj2" fmla="val 17391837"/>
              <a:gd name="adj3" fmla="val 13768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00" name="Rectangle 299">
            <a:hlinkClick r:id="rId4" action="ppaction://hlinksldjump" tooltip="Size of prize: $17.5mn&#10;Market size: $787.2mn&#10;Company share: 9.8%"/>
          </p:cNvPr>
          <p:cNvSpPr/>
          <p:nvPr/>
        </p:nvSpPr>
        <p:spPr>
          <a:xfrm rot="17227681">
            <a:off x="513954" y="3189887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Stores: 17.5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301" name="Block Arc 300">
            <a:hlinkClick r:id="rId13" action="ppaction://hlinksldjump" tooltip="Size of prize: $6.8mn&#10;Market size: $17.8mn&#10;Company share: 9.8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264376"/>
              <a:gd name="adj2" fmla="val 17391837"/>
              <a:gd name="adj3" fmla="val 10674"/>
            </a:avLst>
          </a:prstGeom>
          <a:solidFill>
            <a:schemeClr val="accent5">
              <a:lumMod val="65000"/>
              <a:lumOff val="3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02" name="Rectangle 301">
            <a:hlinkClick r:id="rId13" action="ppaction://hlinksldjump" tooltip="Size of prize: $6.8mn&#10;Market size: $17.8mn&#10;Company share: 9.8%"/>
          </p:cNvPr>
          <p:cNvSpPr/>
          <p:nvPr/>
        </p:nvSpPr>
        <p:spPr>
          <a:xfrm rot="17328105">
            <a:off x="1028079" y="202163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16: 6.8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303" name="Block Arc 302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264376"/>
              <a:gd name="adj2" fmla="val 17391837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04" name="Block Arc 303">
            <a:hlinkClick r:id="rId16" action="ppaction://hlinksldjump" tooltip="Size of prize: $1.8mn&#10;Market size: $52.5mn&#10;Company share: 9.1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229870"/>
              <a:gd name="adj2" fmla="val 17264376"/>
              <a:gd name="adj3" fmla="val 10674"/>
            </a:avLst>
          </a:prstGeom>
          <a:solidFill>
            <a:schemeClr val="accent5">
              <a:lumMod val="60000"/>
              <a:lumOff val="4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05" name="Block Arc 304">
            <a:hlinkClick r:id="rId2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229870"/>
              <a:gd name="adj2" fmla="val 17264376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06" name="Block Arc 305">
            <a:hlinkClick r:id="rId7" action="ppaction://hlinksldjump" tooltip="Size of prize: $1.6mn&#10;Market size: $17.4mn&#10;Company share: 0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200511"/>
              <a:gd name="adj2" fmla="val 17229870"/>
              <a:gd name="adj3" fmla="val 10674"/>
            </a:avLst>
          </a:prstGeom>
          <a:solidFill>
            <a:schemeClr val="accent5">
              <a:lumMod val="80000"/>
              <a:lumOff val="2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07" name="Block Arc 306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200511"/>
              <a:gd name="adj2" fmla="val 17229870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08" name="Block Arc 307">
            <a:hlinkClick r:id="rId9" action="ppaction://hlinksldjump" tooltip="Size of prize: $1.3mn&#10;Market size: $132.2mn&#10;Company share: 5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175225"/>
              <a:gd name="adj2" fmla="val 17200511"/>
              <a:gd name="adj3" fmla="val 10674"/>
            </a:avLst>
          </a:prstGeom>
          <a:solidFill>
            <a:schemeClr val="accent5">
              <a:lumMod val="95000"/>
              <a:lumOff val="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09" name="Block Arc 308">
            <a:hlinkClick r:id="rId2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175225"/>
              <a:gd name="adj2" fmla="val 17200511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10" name="Block Arc 309">
            <a:hlinkClick r:id="rId28" action="ppaction://hlinksldjump" tooltip="Size of prize: $1.2mn&#10;Market size: $3.3mn&#10;Company share: 3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151861"/>
              <a:gd name="adj2" fmla="val 17175225"/>
              <a:gd name="adj3" fmla="val 10674"/>
            </a:avLst>
          </a:prstGeom>
          <a:solidFill>
            <a:schemeClr val="accent5">
              <a:lumMod val="30000"/>
              <a:lumOff val="7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11" name="Block Arc 310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151861"/>
              <a:gd name="adj2" fmla="val 17175225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12" name="Block Arc 311">
            <a:hlinkClick r:id="rId17" action="ppaction://hlinksldjump" tooltip="Size of prize: $1.2mn&#10;Market size: $8.9mn&#10;Company share: 18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129123"/>
              <a:gd name="adj2" fmla="val 17151861"/>
              <a:gd name="adj3" fmla="val 10674"/>
            </a:avLst>
          </a:prstGeom>
          <a:solidFill>
            <a:schemeClr val="accent5">
              <a:lumMod val="45000"/>
              <a:lumOff val="5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13" name="Block Arc 312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129123"/>
              <a:gd name="adj2" fmla="val 17151861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14" name="Block Arc 313">
            <a:hlinkClick r:id="rId10" action="ppaction://hlinksldjump" tooltip="Size of prize: $1.1mn&#10;Market size: $18.7mn&#10;Company share: 34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109241"/>
              <a:gd name="adj2" fmla="val 17129123"/>
              <a:gd name="adj3" fmla="val 10674"/>
            </a:avLst>
          </a:prstGeom>
          <a:solidFill>
            <a:schemeClr val="accent5">
              <a:lumMod val="70000"/>
              <a:lumOff val="3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15" name="Block Arc 314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109241"/>
              <a:gd name="adj2" fmla="val 17129123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16" name="Block Arc 315">
            <a:hlinkClick r:id="rId6" action="ppaction://hlinksldjump" tooltip="Size of prize: $0.9mn&#10;Market size: $47.7mn&#10;Company share: 15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092684"/>
              <a:gd name="adj2" fmla="val 17109241"/>
              <a:gd name="adj3" fmla="val 10674"/>
            </a:avLst>
          </a:prstGeom>
          <a:solidFill>
            <a:schemeClr val="accent5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17" name="Block Arc 316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092684"/>
              <a:gd name="adj2" fmla="val 17109241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18" name="Block Arc 317">
            <a:hlinkClick r:id="rId26" action="ppaction://hlinksldjump" tooltip="Size of prize: $0.7mn&#10;Market size: $92.8mn&#10;Company share: 18.4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080151"/>
              <a:gd name="adj2" fmla="val 17092684"/>
              <a:gd name="adj3" fmla="val 10674"/>
            </a:avLst>
          </a:prstGeom>
          <a:solidFill>
            <a:schemeClr val="accent5">
              <a:lumMod val="35000"/>
              <a:lumOff val="6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19" name="Block Arc 318">
            <a:hlinkClick r:id="rId2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080151"/>
              <a:gd name="adj2" fmla="val 17092684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20" name="Block Arc 319">
            <a:hlinkClick r:id="rId8" action="ppaction://hlinksldjump" tooltip="Size of prize: $0.7mn&#10;Market size: $154.5mn&#10;Company share: 10.3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067903"/>
              <a:gd name="adj2" fmla="val 17080151"/>
              <a:gd name="adj3" fmla="val 10674"/>
            </a:avLst>
          </a:prstGeom>
          <a:solidFill>
            <a:schemeClr val="accent5">
              <a:lumMod val="85000"/>
              <a:lumOff val="1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21" name="Block Arc 320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067903"/>
              <a:gd name="adj2" fmla="val 17080151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22" name="Block Arc 321">
            <a:hlinkClick r:id="rId12" action="ppaction://hlinksldjump" tooltip="Size of prize: $0.1mn&#10;Market size: $36.7mn&#10;Company share: 14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065499"/>
              <a:gd name="adj2" fmla="val 17067903"/>
              <a:gd name="adj3" fmla="val 10674"/>
            </a:avLst>
          </a:prstGeom>
          <a:solidFill>
            <a:schemeClr val="accent5">
              <a:lumMod val="90000"/>
              <a:lumOff val="1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23" name="Block Arc 322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065499"/>
              <a:gd name="adj2" fmla="val 17067903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24" name="Block Arc 323">
            <a:hlinkClick r:id="rId11" action="ppaction://hlinksldjump" tooltip="Size of prize: $0.1mn&#10;Market size: $204.7mn&#10;Company share: 5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063526"/>
              <a:gd name="adj2" fmla="val 17065499"/>
              <a:gd name="adj3" fmla="val 10674"/>
            </a:avLst>
          </a:prstGeom>
          <a:solidFill>
            <a:schemeClr val="accent5">
              <a:lumMod val="75000"/>
              <a:lumOff val="2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25" name="Block Arc 324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063526"/>
              <a:gd name="adj2" fmla="val 17065499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26" name="Block Arc 325">
            <a:hlinkClick r:id="rId20" action="ppaction://hlinksldjump" tooltip="Size of prize: $15.6mn&#10;Market size: $361.8mn&#10;Company share: 9.2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6770335"/>
              <a:gd name="adj2" fmla="val 17063526"/>
              <a:gd name="adj3" fmla="val 13768"/>
            </a:avLst>
          </a:prstGeom>
          <a:solidFill>
            <a:schemeClr val="accent6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27" name="Rectangle 326">
            <a:hlinkClick r:id="rId20" action="ppaction://hlinksldjump" tooltip="Size of prize: $15.6mn&#10;Market size: $361.8mn&#10;Company share: 9.2%"/>
          </p:cNvPr>
          <p:cNvSpPr/>
          <p:nvPr/>
        </p:nvSpPr>
        <p:spPr>
          <a:xfrm rot="16916931">
            <a:off x="184028" y="3104326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Direct: 15.6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328" name="Block Arc 327">
            <a:hlinkClick r:id="rId6" action="ppaction://hlinksldjump" tooltip="Size of prize: $3.4mn&#10;Market size: $86.3mn&#10;Company share: 11.6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000119"/>
              <a:gd name="adj2" fmla="val 17063526"/>
              <a:gd name="adj3" fmla="val 10674"/>
            </a:avLst>
          </a:prstGeom>
          <a:solidFill>
            <a:schemeClr val="accent5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29" name="Rectangle 328">
            <a:hlinkClick r:id="rId6" action="ppaction://hlinksldjump" tooltip="Size of prize: $3.4mn&#10;Market size: $86.3mn&#10;Company share: 11.6%"/>
          </p:cNvPr>
          <p:cNvSpPr/>
          <p:nvPr/>
        </p:nvSpPr>
        <p:spPr>
          <a:xfrm rot="17031823">
            <a:off x="611206" y="1899478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528" smtClean="0">
                <a:solidFill>
                  <a:schemeClr val="tx1"/>
                </a:solidFill>
              </a:rPr>
              <a:t>Product 10: 3.4</a:t>
            </a:r>
            <a:endParaRPr lang="en-IN" sz="528">
              <a:solidFill>
                <a:schemeClr val="tx1"/>
              </a:solidFill>
            </a:endParaRPr>
          </a:p>
        </p:txBody>
      </p:sp>
      <p:sp>
        <p:nvSpPr>
          <p:cNvPr id="330" name="Block Arc 329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000119"/>
              <a:gd name="adj2" fmla="val 17063526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31" name="Block Arc 330">
            <a:hlinkClick r:id="rId13" action="ppaction://hlinksldjump" tooltip="Size of prize: $2.9mn&#10;Market size: $4.8mn&#10;Company share: 26.8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945172"/>
              <a:gd name="adj2" fmla="val 17000119"/>
              <a:gd name="adj3" fmla="val 10674"/>
            </a:avLst>
          </a:prstGeom>
          <a:solidFill>
            <a:schemeClr val="accent5">
              <a:lumMod val="65000"/>
              <a:lumOff val="3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32" name="Rectangle 331">
            <a:hlinkClick r:id="rId13" action="ppaction://hlinksldjump" tooltip="Size of prize: $2.9mn&#10;Market size: $4.8mn&#10;Company share: 26.8%"/>
          </p:cNvPr>
          <p:cNvSpPr/>
          <p:nvPr/>
        </p:nvSpPr>
        <p:spPr>
          <a:xfrm rot="16972645">
            <a:off x="526768" y="1879408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458" smtClean="0">
                <a:solidFill>
                  <a:schemeClr val="tx1"/>
                </a:solidFill>
              </a:rPr>
              <a:t>Product 16: 2.9</a:t>
            </a:r>
            <a:endParaRPr lang="en-IN" sz="458">
              <a:solidFill>
                <a:schemeClr val="tx1"/>
              </a:solidFill>
            </a:endParaRPr>
          </a:p>
        </p:txBody>
      </p:sp>
      <p:sp>
        <p:nvSpPr>
          <p:cNvPr id="333" name="Block Arc 332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945172"/>
              <a:gd name="adj2" fmla="val 17000119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34" name="Block Arc 333">
            <a:hlinkClick r:id="rId11" action="ppaction://hlinksldjump" tooltip="Size of prize: $2.5mn&#10;Market size: $78.0mn&#10;Company share: 6.5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898416"/>
              <a:gd name="adj2" fmla="val 16945172"/>
              <a:gd name="adj3" fmla="val 10674"/>
            </a:avLst>
          </a:prstGeom>
          <a:solidFill>
            <a:schemeClr val="accent5">
              <a:lumMod val="75000"/>
              <a:lumOff val="2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35" name="Rectangle 334">
            <a:hlinkClick r:id="rId11" action="ppaction://hlinksldjump" tooltip="Size of prize: $2.5mn&#10;Market size: $78.0mn&#10;Company share: 6.5%"/>
          </p:cNvPr>
          <p:cNvSpPr/>
          <p:nvPr/>
        </p:nvSpPr>
        <p:spPr>
          <a:xfrm rot="16921794">
            <a:off x="453943" y="186332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390" smtClean="0">
                <a:solidFill>
                  <a:schemeClr val="tx1"/>
                </a:solidFill>
              </a:rPr>
              <a:t>Product 17: 2.5</a:t>
            </a:r>
            <a:endParaRPr lang="en-IN" sz="390">
              <a:solidFill>
                <a:schemeClr val="tx1"/>
              </a:solidFill>
            </a:endParaRPr>
          </a:p>
        </p:txBody>
      </p:sp>
      <p:sp>
        <p:nvSpPr>
          <p:cNvPr id="336" name="Block Arc 335">
            <a:hlinkClick r:id="rId2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898416"/>
              <a:gd name="adj2" fmla="val 16945172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37" name="Block Arc 336">
            <a:hlinkClick r:id="rId7" action="ppaction://hlinksldjump" tooltip="Size of prize: $2.4mn&#10;Market size: $6.6mn&#10;Company share: 0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854154"/>
              <a:gd name="adj2" fmla="val 16898416"/>
              <a:gd name="adj3" fmla="val 10674"/>
            </a:avLst>
          </a:prstGeom>
          <a:solidFill>
            <a:schemeClr val="accent5">
              <a:lumMod val="80000"/>
              <a:lumOff val="2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38" name="Rectangle 337">
            <a:hlinkClick r:id="rId7" action="ppaction://hlinksldjump" tooltip="Size of prize: $2.4mn&#10;Market size: $6.6mn&#10;Company share: 0.0%"/>
          </p:cNvPr>
          <p:cNvSpPr/>
          <p:nvPr/>
        </p:nvSpPr>
        <p:spPr>
          <a:xfrm rot="16876285">
            <a:off x="388574" y="1849847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369" smtClean="0">
                <a:solidFill>
                  <a:schemeClr val="tx1"/>
                </a:solidFill>
              </a:rPr>
              <a:t>Product 7: 2.4</a:t>
            </a:r>
            <a:endParaRPr lang="en-IN" sz="369">
              <a:solidFill>
                <a:schemeClr val="tx1"/>
              </a:solidFill>
            </a:endParaRPr>
          </a:p>
        </p:txBody>
      </p:sp>
      <p:sp>
        <p:nvSpPr>
          <p:cNvPr id="339" name="Block Arc 338">
            <a:hlinkClick r:id="rId2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854154"/>
              <a:gd name="adj2" fmla="val 16898416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40" name="Block Arc 339">
            <a:hlinkClick r:id="rId9" action="ppaction://hlinksldjump" tooltip="Size of prize: $1.8mn&#10;Market size: $77.5mn&#10;Company share: 2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819954"/>
              <a:gd name="adj2" fmla="val 16854154"/>
              <a:gd name="adj3" fmla="val 10674"/>
            </a:avLst>
          </a:prstGeom>
          <a:solidFill>
            <a:schemeClr val="accent5">
              <a:lumMod val="95000"/>
              <a:lumOff val="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41" name="Block Arc 340">
            <a:hlinkClick r:id="rId2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819954"/>
              <a:gd name="adj2" fmla="val 16854154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42" name="Block Arc 341">
            <a:hlinkClick r:id="rId10" action="ppaction://hlinksldjump" tooltip="Size of prize: $1.6mn&#10;Market size: $13.0mn&#10;Company share: 31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789972"/>
              <a:gd name="adj2" fmla="val 16819954"/>
              <a:gd name="adj3" fmla="val 10674"/>
            </a:avLst>
          </a:prstGeom>
          <a:solidFill>
            <a:schemeClr val="accent5">
              <a:lumMod val="70000"/>
              <a:lumOff val="3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43" name="Block Arc 342">
            <a:hlinkClick r:id="rId2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789972"/>
              <a:gd name="adj2" fmla="val 16819954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44" name="Block Arc 343">
            <a:hlinkClick r:id="rId28" action="ppaction://hlinksldjump" tooltip="Size of prize: $0.6mn&#10;Market size: $37.0mn&#10;Company share: 10.1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777863"/>
              <a:gd name="adj2" fmla="val 16789972"/>
              <a:gd name="adj3" fmla="val 10674"/>
            </a:avLst>
          </a:prstGeom>
          <a:solidFill>
            <a:schemeClr val="accent5">
              <a:lumMod val="30000"/>
              <a:lumOff val="7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45" name="Block Arc 344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777863"/>
              <a:gd name="adj2" fmla="val 16789972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46" name="Block Arc 345">
            <a:hlinkClick r:id="rId8" action="ppaction://hlinksldjump" tooltip="Size of prize: $0.4mn&#10;Market size: $58.7mn&#10;Company share: 12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770335"/>
              <a:gd name="adj2" fmla="val 16777863"/>
              <a:gd name="adj3" fmla="val 10674"/>
            </a:avLst>
          </a:prstGeom>
          <a:solidFill>
            <a:schemeClr val="accent5">
              <a:lumMod val="85000"/>
              <a:lumOff val="1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47" name="Block Arc 346">
            <a:hlinkClick r:id="rId2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770335"/>
              <a:gd name="adj2" fmla="val 16777863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48" name="Block Arc 347">
            <a:hlinkClick r:id="rId19" action="ppaction://hlinksldjump" tooltip="Size of prize: $13.4mn&#10;Market size: $2,125.8mn&#10;Company share: 10.7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6519037"/>
              <a:gd name="adj2" fmla="val 16770335"/>
              <a:gd name="adj3" fmla="val 13768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49" name="Rectangle 348">
            <a:hlinkClick r:id="rId19" action="ppaction://hlinksldjump" tooltip="Size of prize: $13.4mn&#10;Market size: $2,125.8mn&#10;Company share: 10.7%"/>
          </p:cNvPr>
          <p:cNvSpPr/>
          <p:nvPr/>
        </p:nvSpPr>
        <p:spPr>
          <a:xfrm rot="16644686">
            <a:off x="-110350" y="3054113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Partners: 13.4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350" name="Block Arc 349">
            <a:hlinkClick r:id="rId9" action="ppaction://hlinksldjump" tooltip="Size of prize: $2.5mn&#10;Market size: $635.2mn&#10;Company share: 1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724236"/>
              <a:gd name="adj2" fmla="val 16770335"/>
              <a:gd name="adj3" fmla="val 10674"/>
            </a:avLst>
          </a:prstGeom>
          <a:solidFill>
            <a:schemeClr val="accent5">
              <a:lumMod val="95000"/>
              <a:lumOff val="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51" name="Rectangle 350">
            <a:hlinkClick r:id="rId9" action="ppaction://hlinksldjump" tooltip="Size of prize: $2.5mn&#10;Market size: $635.2mn&#10;Company share: 1.2%"/>
          </p:cNvPr>
          <p:cNvSpPr/>
          <p:nvPr/>
        </p:nvSpPr>
        <p:spPr>
          <a:xfrm rot="16747286">
            <a:off x="202379" y="1816357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384" smtClean="0">
                <a:solidFill>
                  <a:schemeClr val="tx1"/>
                </a:solidFill>
              </a:rPr>
              <a:t>Product 8: 2.5</a:t>
            </a:r>
            <a:endParaRPr lang="en-IN" sz="384">
              <a:solidFill>
                <a:schemeClr val="tx1"/>
              </a:solidFill>
            </a:endParaRPr>
          </a:p>
        </p:txBody>
      </p:sp>
      <p:sp>
        <p:nvSpPr>
          <p:cNvPr id="352" name="Block Arc 351">
            <a:hlinkClick r:id="rId2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724236"/>
              <a:gd name="adj2" fmla="val 16770335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53" name="Block Arc 352">
            <a:hlinkClick r:id="rId7" action="ppaction://hlinksldjump" tooltip="Size of prize: $2.3mn&#10;Market size: $29.7mn&#10;Company share: 0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681562"/>
              <a:gd name="adj2" fmla="val 16724236"/>
              <a:gd name="adj3" fmla="val 10674"/>
            </a:avLst>
          </a:prstGeom>
          <a:solidFill>
            <a:schemeClr val="accent5">
              <a:lumMod val="80000"/>
              <a:lumOff val="2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54" name="Rectangle 353">
            <a:hlinkClick r:id="rId7" action="ppaction://hlinksldjump" tooltip="Size of prize: $2.3mn&#10;Market size: $29.7mn&#10;Company share: 0.0%"/>
          </p:cNvPr>
          <p:cNvSpPr/>
          <p:nvPr/>
        </p:nvSpPr>
        <p:spPr>
          <a:xfrm rot="16702899">
            <a:off x="138039" y="1806452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356" smtClean="0">
                <a:solidFill>
                  <a:schemeClr val="tx1"/>
                </a:solidFill>
              </a:rPr>
              <a:t>Product 7: 2.3</a:t>
            </a:r>
            <a:endParaRPr lang="en-IN" sz="356">
              <a:solidFill>
                <a:schemeClr val="tx1"/>
              </a:solidFill>
            </a:endParaRPr>
          </a:p>
        </p:txBody>
      </p:sp>
      <p:sp>
        <p:nvSpPr>
          <p:cNvPr id="355" name="Block Arc 354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681562"/>
              <a:gd name="adj2" fmla="val 16724236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56" name="Block Arc 355">
            <a:hlinkClick r:id="rId16" action="ppaction://hlinksldjump" tooltip="Size of prize: $1.7mn&#10;Market size: $153.7mn&#10;Company share: 0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650283"/>
              <a:gd name="adj2" fmla="val 16681562"/>
              <a:gd name="adj3" fmla="val 10674"/>
            </a:avLst>
          </a:prstGeom>
          <a:solidFill>
            <a:schemeClr val="accent5">
              <a:lumMod val="60000"/>
              <a:lumOff val="4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57" name="Block Arc 356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650283"/>
              <a:gd name="adj2" fmla="val 16681562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58" name="Block Arc 357">
            <a:hlinkClick r:id="rId11" action="ppaction://hlinksldjump" tooltip="Size of prize: $1.7mn&#10;Market size: $487.5mn&#10;Company share: 4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619095"/>
              <a:gd name="adj2" fmla="val 16650283"/>
              <a:gd name="adj3" fmla="val 10674"/>
            </a:avLst>
          </a:prstGeom>
          <a:solidFill>
            <a:schemeClr val="accent5">
              <a:lumMod val="75000"/>
              <a:lumOff val="2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59" name="Block Arc 358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619095"/>
              <a:gd name="adj2" fmla="val 16650283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60" name="Block Arc 359">
            <a:hlinkClick r:id="rId28" action="ppaction://hlinksldjump" tooltip="Size of prize: $1.4mn&#10;Market size: $36.2mn&#10;Company share: 0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592623"/>
              <a:gd name="adj2" fmla="val 16619095"/>
              <a:gd name="adj3" fmla="val 10674"/>
            </a:avLst>
          </a:prstGeom>
          <a:solidFill>
            <a:schemeClr val="accent5">
              <a:lumMod val="30000"/>
              <a:lumOff val="7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61" name="Block Arc 360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592623"/>
              <a:gd name="adj2" fmla="val 16619095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62" name="Block Arc 361">
            <a:hlinkClick r:id="rId12" action="ppaction://hlinksldjump" tooltip="Size of prize: $1.2mn&#10;Market size: $80.8mn&#10;Company share: 6.3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570511"/>
              <a:gd name="adj2" fmla="val 16592623"/>
              <a:gd name="adj3" fmla="val 10674"/>
            </a:avLst>
          </a:prstGeom>
          <a:solidFill>
            <a:schemeClr val="accent5">
              <a:lumMod val="90000"/>
              <a:lumOff val="1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63" name="Block Arc 362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570511"/>
              <a:gd name="adj2" fmla="val 16592623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64" name="Block Arc 363">
            <a:hlinkClick r:id="rId13" action="ppaction://hlinksldjump" tooltip="Size of prize: $0.9mn&#10;Market size: $27.7mn&#10;Company share: 7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554251"/>
              <a:gd name="adj2" fmla="val 16570511"/>
              <a:gd name="adj3" fmla="val 10674"/>
            </a:avLst>
          </a:prstGeom>
          <a:solidFill>
            <a:schemeClr val="accent5">
              <a:lumMod val="65000"/>
              <a:lumOff val="3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65" name="Block Arc 364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554251"/>
              <a:gd name="adj2" fmla="val 16570511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66" name="Block Arc 365">
            <a:hlinkClick r:id="rId26" action="ppaction://hlinksldjump" tooltip="Size of prize: $0.6mn&#10;Market size: $225.7mn&#10;Company share: 14.4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542870"/>
              <a:gd name="adj2" fmla="val 16554251"/>
              <a:gd name="adj3" fmla="val 10674"/>
            </a:avLst>
          </a:prstGeom>
          <a:solidFill>
            <a:schemeClr val="accent5">
              <a:lumMod val="35000"/>
              <a:lumOff val="6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67" name="Block Arc 366">
            <a:hlinkClick r:id="rId2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542870"/>
              <a:gd name="adj2" fmla="val 16554251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68" name="Block Arc 367">
            <a:hlinkClick r:id="rId6" action="ppaction://hlinksldjump" tooltip="Size of prize: $0.6mn&#10;Market size: $122.1mn&#10;Company share: 12.1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531589"/>
              <a:gd name="adj2" fmla="val 16542870"/>
              <a:gd name="adj3" fmla="val 10674"/>
            </a:avLst>
          </a:prstGeom>
          <a:solidFill>
            <a:schemeClr val="accent5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69" name="Block Arc 368">
            <a:hlinkClick r:id="rId2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531589"/>
              <a:gd name="adj2" fmla="val 16542870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70" name="Block Arc 369">
            <a:hlinkClick r:id="rId8" action="ppaction://hlinksldjump" tooltip="Size of prize: $0.3mn&#10;Market size: $258.1mn&#10;Company share: 44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526305"/>
              <a:gd name="adj2" fmla="val 16531589"/>
              <a:gd name="adj3" fmla="val 10674"/>
            </a:avLst>
          </a:prstGeom>
          <a:solidFill>
            <a:schemeClr val="accent5">
              <a:lumMod val="85000"/>
              <a:lumOff val="1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71" name="Block Arc 370">
            <a:hlinkClick r:id="rId2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526305"/>
              <a:gd name="adj2" fmla="val 16531589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72" name="Block Arc 371">
            <a:hlinkClick r:id="rId17" action="ppaction://hlinksldjump" tooltip="Size of prize: $0.2mn&#10;Market size: $48.4mn&#10;Company share: 30.4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522468"/>
              <a:gd name="adj2" fmla="val 16526305"/>
              <a:gd name="adj3" fmla="val 10674"/>
            </a:avLst>
          </a:prstGeom>
          <a:solidFill>
            <a:schemeClr val="accent5">
              <a:lumMod val="45000"/>
              <a:lumOff val="5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73" name="Block Arc 372">
            <a:hlinkClick r:id="rId2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522468"/>
              <a:gd name="adj2" fmla="val 16526305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74" name="Block Arc 373">
            <a:hlinkClick r:id="rId10" action="ppaction://hlinksldjump" tooltip="Size of prize: $0.2mn&#10;Market size: $20.6mn&#10;Company share: 52.3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519037"/>
              <a:gd name="adj2" fmla="val 16522468"/>
              <a:gd name="adj3" fmla="val 10674"/>
            </a:avLst>
          </a:prstGeom>
          <a:solidFill>
            <a:schemeClr val="accent5">
              <a:lumMod val="70000"/>
              <a:lumOff val="3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75" name="Block Arc 374">
            <a:hlinkClick r:id="rId2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519037"/>
              <a:gd name="adj2" fmla="val 16522468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76" name="Block Arc 375">
            <a:hlinkClick r:id="rId29" action="ppaction://hlinksldjump" tooltip="Size of prize: $17.0mn&#10;Market size: $58.8mn&#10;Company share: 14.3%"/>
          </p:cNvPr>
          <p:cNvSpPr/>
          <p:nvPr/>
        </p:nvSpPr>
        <p:spPr>
          <a:xfrm>
            <a:off x="-3111500" y="3746500"/>
            <a:ext cx="6223000" cy="6223000"/>
          </a:xfrm>
          <a:prstGeom prst="blockArc">
            <a:avLst>
              <a:gd name="adj1" fmla="val 16200000"/>
              <a:gd name="adj2" fmla="val 16519037"/>
              <a:gd name="adj3" fmla="val 19388"/>
            </a:avLst>
          </a:prstGeom>
          <a:solidFill>
            <a:schemeClr val="accent3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77" name="Rectangle 376">
            <a:hlinkClick r:id="rId29" action="ppaction://hlinksldjump" tooltip="Size of prize: $17.0mn&#10;Market size: $58.8mn&#10;Company share: 14.3%"/>
          </p:cNvPr>
          <p:cNvSpPr/>
          <p:nvPr/>
        </p:nvSpPr>
        <p:spPr>
          <a:xfrm rot="16359518">
            <a:off x="-480849" y="4295293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US: 17.0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378" name="Block Arc 377">
            <a:hlinkClick r:id="rId19" action="ppaction://hlinksldjump" tooltip="Size of prize: $6.0mn&#10;Market size: $0.7mn&#10;Company share: 31.3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6406694"/>
              <a:gd name="adj2" fmla="val 16519037"/>
              <a:gd name="adj3" fmla="val 13768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79" name="Rectangle 378">
            <a:hlinkClick r:id="rId19" action="ppaction://hlinksldjump" tooltip="Size of prize: $6.0mn&#10;Market size: $0.7mn&#10;Company share: 31.3%"/>
          </p:cNvPr>
          <p:cNvSpPr/>
          <p:nvPr/>
        </p:nvSpPr>
        <p:spPr>
          <a:xfrm rot="16462864">
            <a:off x="-308765" y="3033621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936" smtClean="0">
                <a:solidFill>
                  <a:schemeClr val="tx1"/>
                </a:solidFill>
              </a:rPr>
              <a:t>Partners: 6.0</a:t>
            </a:r>
            <a:endParaRPr lang="en-IN" sz="936">
              <a:solidFill>
                <a:schemeClr val="tx1"/>
              </a:solidFill>
            </a:endParaRPr>
          </a:p>
        </p:txBody>
      </p:sp>
      <p:sp>
        <p:nvSpPr>
          <p:cNvPr id="380" name="Block Arc 379">
            <a:hlinkClick r:id="rId6" action="ppaction://hlinksldjump" tooltip="Size of prize: $4.4mn&#10;Market size: $0.0mn&#10;Company share: 26.3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436062"/>
              <a:gd name="adj2" fmla="val 16519037"/>
              <a:gd name="adj3" fmla="val 10674"/>
            </a:avLst>
          </a:prstGeom>
          <a:solidFill>
            <a:schemeClr val="accent5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81" name="Rectangle 380">
            <a:hlinkClick r:id="rId6" action="ppaction://hlinksldjump" tooltip="Size of prize: $4.4mn&#10;Market size: $0.0mn&#10;Company share: 26.3%"/>
          </p:cNvPr>
          <p:cNvSpPr/>
          <p:nvPr/>
        </p:nvSpPr>
        <p:spPr>
          <a:xfrm rot="16477549">
            <a:off x="-190280" y="1769023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691" smtClean="0">
                <a:solidFill>
                  <a:schemeClr val="tx1"/>
                </a:solidFill>
              </a:rPr>
              <a:t>Product 10: 4.4</a:t>
            </a:r>
            <a:endParaRPr lang="en-IN" sz="691">
              <a:solidFill>
                <a:schemeClr val="tx1"/>
              </a:solidFill>
            </a:endParaRPr>
          </a:p>
        </p:txBody>
      </p:sp>
      <p:sp>
        <p:nvSpPr>
          <p:cNvPr id="382" name="Block Arc 381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436062"/>
              <a:gd name="adj2" fmla="val 16519037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83" name="Block Arc 382">
            <a:hlinkClick r:id="rId5" action="ppaction://hlinksldjump" tooltip="Size of prize: $1.1mn&#10;Market size: $0.4mn&#10;Company share: 1.6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415603"/>
              <a:gd name="adj2" fmla="val 16436062"/>
              <a:gd name="adj3" fmla="val 10674"/>
            </a:avLst>
          </a:prstGeom>
          <a:solidFill>
            <a:schemeClr val="accent5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84" name="Block Arc 383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415603"/>
              <a:gd name="adj2" fmla="val 16436062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85" name="Block Arc 384">
            <a:hlinkClick r:id="rId12" action="ppaction://hlinksldjump" tooltip="Size of prize: $0.5mn&#10;Market size: $0.3mn&#10;Company share: 66.5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406694"/>
              <a:gd name="adj2" fmla="val 16415603"/>
              <a:gd name="adj3" fmla="val 10674"/>
            </a:avLst>
          </a:prstGeom>
          <a:solidFill>
            <a:schemeClr val="accent5">
              <a:lumMod val="90000"/>
              <a:lumOff val="1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86" name="Block Arc 385">
            <a:hlinkClick r:id="rId2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406694"/>
              <a:gd name="adj2" fmla="val 16415603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87" name="Block Arc 386">
            <a:hlinkClick r:id="rId20" action="ppaction://hlinksldjump" tooltip="Size of prize: $5.8mn&#10;Market size: $31.9mn&#10;Company share: 14.7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6298828"/>
              <a:gd name="adj2" fmla="val 16406694"/>
              <a:gd name="adj3" fmla="val 13768"/>
            </a:avLst>
          </a:prstGeom>
          <a:solidFill>
            <a:schemeClr val="accent6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88" name="Rectangle 387">
            <a:hlinkClick r:id="rId20" action="ppaction://hlinksldjump" tooltip="Size of prize: $5.8mn&#10;Market size: $31.9mn&#10;Company share: 14.7%"/>
          </p:cNvPr>
          <p:cNvSpPr/>
          <p:nvPr/>
        </p:nvSpPr>
        <p:spPr>
          <a:xfrm rot="16352761">
            <a:off x="-429346" y="3026323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899" smtClean="0">
                <a:solidFill>
                  <a:schemeClr val="tx1"/>
                </a:solidFill>
              </a:rPr>
              <a:t>Direct: 5.8</a:t>
            </a:r>
            <a:endParaRPr lang="en-IN" sz="899">
              <a:solidFill>
                <a:schemeClr val="tx1"/>
              </a:solidFill>
            </a:endParaRPr>
          </a:p>
        </p:txBody>
      </p:sp>
      <p:sp>
        <p:nvSpPr>
          <p:cNvPr id="389" name="Block Arc 388">
            <a:hlinkClick r:id="rId12" action="ppaction://hlinksldjump" tooltip="Size of prize: $3.9mn&#10;Market size: $3.6mn&#10;Company share: 54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333326"/>
              <a:gd name="adj2" fmla="val 16406694"/>
              <a:gd name="adj3" fmla="val 10674"/>
            </a:avLst>
          </a:prstGeom>
          <a:solidFill>
            <a:schemeClr val="accent5">
              <a:lumMod val="90000"/>
              <a:lumOff val="1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90" name="Rectangle 389">
            <a:hlinkClick r:id="rId12" action="ppaction://hlinksldjump" tooltip="Size of prize: $3.9mn&#10;Market size: $3.6mn&#10;Company share: 54.2%"/>
          </p:cNvPr>
          <p:cNvSpPr/>
          <p:nvPr/>
        </p:nvSpPr>
        <p:spPr>
          <a:xfrm rot="16370010">
            <a:off x="-347660" y="175876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611" smtClean="0">
                <a:solidFill>
                  <a:schemeClr val="tx1"/>
                </a:solidFill>
              </a:rPr>
              <a:t>Product 11: 3.9</a:t>
            </a:r>
            <a:endParaRPr lang="en-IN" sz="611">
              <a:solidFill>
                <a:schemeClr val="tx1"/>
              </a:solidFill>
            </a:endParaRPr>
          </a:p>
        </p:txBody>
      </p:sp>
      <p:sp>
        <p:nvSpPr>
          <p:cNvPr id="391" name="Block Arc 390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333326"/>
              <a:gd name="adj2" fmla="val 16406694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92" name="Block Arc 391">
            <a:hlinkClick r:id="rId5" action="ppaction://hlinksldjump" tooltip="Size of prize: $1.5mn&#10;Market size: $13.3mn&#10;Company share: 1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305164"/>
              <a:gd name="adj2" fmla="val 16333326"/>
              <a:gd name="adj3" fmla="val 10674"/>
            </a:avLst>
          </a:prstGeom>
          <a:solidFill>
            <a:schemeClr val="accent5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93" name="Block Arc 392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305164"/>
              <a:gd name="adj2" fmla="val 16333326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94" name="Block Arc 393">
            <a:hlinkClick r:id="rId6" action="ppaction://hlinksldjump" tooltip="Size of prize: $0.3mn&#10;Market size: $15.0mn&#10;Company share: 16.6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298828"/>
              <a:gd name="adj2" fmla="val 16305164"/>
              <a:gd name="adj3" fmla="val 10674"/>
            </a:avLst>
          </a:prstGeom>
          <a:solidFill>
            <a:schemeClr val="accent5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95" name="Block Arc 394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298828"/>
              <a:gd name="adj2" fmla="val 16305164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96" name="Block Arc 395">
            <a:hlinkClick r:id="rId4" action="ppaction://hlinksldjump" tooltip="Size of prize: $5.3mn&#10;Market size: $26.1mn&#10;Company share: 13.4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6200000"/>
              <a:gd name="adj2" fmla="val 16298828"/>
              <a:gd name="adj3" fmla="val 13768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97" name="Rectangle 396">
            <a:hlinkClick r:id="rId4" action="ppaction://hlinksldjump" tooltip="Size of prize: $5.3mn&#10;Market size: $26.1mn&#10;Company share: 13.4%"/>
          </p:cNvPr>
          <p:cNvSpPr/>
          <p:nvPr/>
        </p:nvSpPr>
        <p:spPr>
          <a:xfrm rot="16249415">
            <a:off x="-542685" y="302299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824" smtClean="0">
                <a:solidFill>
                  <a:schemeClr val="tx1"/>
                </a:solidFill>
              </a:rPr>
              <a:t>Stores: 5.3</a:t>
            </a:r>
            <a:endParaRPr lang="en-IN" sz="824">
              <a:solidFill>
                <a:schemeClr val="tx1"/>
              </a:solidFill>
            </a:endParaRPr>
          </a:p>
        </p:txBody>
      </p:sp>
      <p:sp>
        <p:nvSpPr>
          <p:cNvPr id="398" name="Block Arc 397">
            <a:hlinkClick r:id="rId12" action="ppaction://hlinksldjump" tooltip="Size of prize: $3.8mn&#10;Market size: $10.3mn&#10;Company share: 23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228302"/>
              <a:gd name="adj2" fmla="val 16298828"/>
              <a:gd name="adj3" fmla="val 10674"/>
            </a:avLst>
          </a:prstGeom>
          <a:solidFill>
            <a:schemeClr val="accent5">
              <a:lumMod val="90000"/>
              <a:lumOff val="1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99" name="Rectangle 398">
            <a:hlinkClick r:id="rId12" action="ppaction://hlinksldjump" tooltip="Size of prize: $3.8mn&#10;Market size: $10.3mn&#10;Company share: 23.7%"/>
          </p:cNvPr>
          <p:cNvSpPr/>
          <p:nvPr/>
        </p:nvSpPr>
        <p:spPr>
          <a:xfrm rot="16263565">
            <a:off x="-503679" y="1753462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588" smtClean="0">
                <a:solidFill>
                  <a:schemeClr val="tx1"/>
                </a:solidFill>
              </a:rPr>
              <a:t>Product 11: 3.8</a:t>
            </a:r>
            <a:endParaRPr lang="en-IN" sz="588">
              <a:solidFill>
                <a:schemeClr val="tx1"/>
              </a:solidFill>
            </a:endParaRPr>
          </a:p>
        </p:txBody>
      </p:sp>
      <p:sp>
        <p:nvSpPr>
          <p:cNvPr id="400" name="Block Arc 399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228302"/>
              <a:gd name="adj2" fmla="val 16298828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01" name="Block Arc 400">
            <a:hlinkClick r:id="rId6" action="ppaction://hlinksldjump" tooltip="Size of prize: $1.3mn&#10;Market size: $6.4mn&#10;Company share: 10.8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203625"/>
              <a:gd name="adj2" fmla="val 16228302"/>
              <a:gd name="adj3" fmla="val 10674"/>
            </a:avLst>
          </a:prstGeom>
          <a:solidFill>
            <a:schemeClr val="accent5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02" name="Block Arc 401">
            <a:hlinkClick r:id="rId2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203625"/>
              <a:gd name="adj2" fmla="val 16228302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03" name="Block Arc 402">
            <a:hlinkClick r:id="rId5" action="ppaction://hlinksldjump" tooltip="Size of prize: $0.2mn&#10;Market size: $9.4mn&#10;Company share: 4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200000"/>
              <a:gd name="adj2" fmla="val 16203625"/>
              <a:gd name="adj3" fmla="val 10674"/>
            </a:avLst>
          </a:prstGeom>
          <a:solidFill>
            <a:schemeClr val="accent5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04" name="Block Arc 403">
            <a:hlinkClick r:id="rId2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200000"/>
              <a:gd name="adj2" fmla="val 16203625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37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0" y="0"/>
            <a:ext cx="3048000" cy="508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2000" b="1" smtClean="0">
                <a:solidFill>
                  <a:schemeClr val="tx1"/>
                </a:solidFill>
              </a:rPr>
              <a:t>Product 9</a:t>
            </a:r>
            <a:endParaRPr lang="en-IN" sz="2000" b="1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99000" y="0"/>
            <a:ext cx="1270000" cy="508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2000" b="1" smtClean="0">
                <a:solidFill>
                  <a:schemeClr val="tx1"/>
                </a:solidFill>
              </a:rPr>
              <a:t>$16.9mn</a:t>
            </a:r>
            <a:endParaRPr lang="en-IN" sz="2000" b="1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0" y="762000"/>
            <a:ext cx="0" cy="254000"/>
          </a:xfrm>
          <a:prstGeom prst="rect">
            <a:avLst/>
          </a:prstGeom>
          <a:solidFill>
            <a:srgbClr val="4CFF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Accelerate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99000" y="7620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$0.0mn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0" y="1079500"/>
            <a:ext cx="378189" cy="254000"/>
          </a:xfrm>
          <a:prstGeom prst="rect">
            <a:avLst/>
          </a:prstGeom>
          <a:solidFill>
            <a:srgbClr val="FFE5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Grow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99000" y="10795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$2.0mn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0" y="1397000"/>
            <a:ext cx="2794000" cy="254000"/>
          </a:xfrm>
          <a:prstGeom prst="rect">
            <a:avLst/>
          </a:prstGeom>
          <a:solidFill>
            <a:srgbClr val="FF66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Catch-up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99000" y="13970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$14.9mn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0" name="Block Arc 9">
            <a:hlinkClick r:id="rId2" action="ppaction://hlinksldjump" tooltip="Size of prize: $16.9mn&#10;Market size: $239.5mn&#10;Company share: 2.7%"/>
          </p:cNvPr>
          <p:cNvSpPr/>
          <p:nvPr/>
        </p:nvSpPr>
        <p:spPr>
          <a:xfrm>
            <a:off x="-1841500" y="5016500"/>
            <a:ext cx="3683000" cy="3683000"/>
          </a:xfrm>
          <a:prstGeom prst="blockArc">
            <a:avLst>
              <a:gd name="adj1" fmla="val 16200000"/>
              <a:gd name="adj2" fmla="val 0"/>
              <a:gd name="adj3" fmla="val 50000"/>
            </a:avLst>
          </a:prstGeom>
          <a:solidFill>
            <a:schemeClr val="tx1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" name="Block Arc 11">
            <a:hlinkClick r:id="rId3" action="ppaction://hlinksldjump" tooltip="Size of prize: $16.9mn&#10;Market size: $239.5mn&#10;Company share: 2.7%"/>
          </p:cNvPr>
          <p:cNvSpPr/>
          <p:nvPr/>
        </p:nvSpPr>
        <p:spPr>
          <a:xfrm>
            <a:off x="-3111500" y="3746500"/>
            <a:ext cx="6223000" cy="6223000"/>
          </a:xfrm>
          <a:prstGeom prst="blockArc">
            <a:avLst>
              <a:gd name="adj1" fmla="val 16200000"/>
              <a:gd name="adj2" fmla="val 0"/>
              <a:gd name="adj3" fmla="val 19388"/>
            </a:avLst>
          </a:prstGeom>
          <a:solidFill>
            <a:schemeClr val="accent5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" name="Rectangle 12">
            <a:hlinkClick r:id="rId3" action="ppaction://hlinksldjump" tooltip="Size of prize: $16.9mn&#10;Market size: $239.5mn&#10;Company share: 2.7%"/>
          </p:cNvPr>
          <p:cNvSpPr/>
          <p:nvPr/>
        </p:nvSpPr>
        <p:spPr>
          <a:xfrm rot="18900000">
            <a:off x="1172210" y="502538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9: 16.9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4" name="Block Arc 13">
            <a:hlinkClick r:id="rId4" action="ppaction://hlinksldjump" tooltip="Size of prize: $8.4mn&#10;Market size: $76.5mn&#10;Company share: 4.3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8919629"/>
              <a:gd name="adj2" fmla="val 0"/>
              <a:gd name="adj3" fmla="val 13768"/>
            </a:avLst>
          </a:prstGeom>
          <a:solidFill>
            <a:schemeClr val="accent3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5" name="Rectangle 14">
            <a:hlinkClick r:id="rId4" action="ppaction://hlinksldjump" tooltip="Size of prize: $8.4mn&#10;Market size: $76.5mn&#10;Company share: 4.3%"/>
          </p:cNvPr>
          <p:cNvSpPr/>
          <p:nvPr/>
        </p:nvSpPr>
        <p:spPr>
          <a:xfrm rot="20259814">
            <a:off x="2891988" y="5361011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UK: 8.4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6" name="Block Arc 15">
            <a:hlinkClick r:id="rId5" action="ppaction://hlinksldjump" tooltip="Size of prize: $6.2mn&#10;Market size: $24.0mn&#10;Company share: 3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601457"/>
              <a:gd name="adj2" fmla="val 0"/>
              <a:gd name="adj3" fmla="val 10674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7" name="Rectangle 16">
            <a:hlinkClick r:id="rId5" action="ppaction://hlinksldjump" tooltip="Size of prize: $6.2mn&#10;Market size: $24.0mn&#10;Company share: 3.7%"/>
          </p:cNvPr>
          <p:cNvSpPr/>
          <p:nvPr/>
        </p:nvSpPr>
        <p:spPr>
          <a:xfrm rot="20600728">
            <a:off x="4233494" y="534949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Stores: 6.2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8" name="Block Arc 17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601457"/>
              <a:gd name="adj2" fmla="val 0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9" name="Block Arc 18">
            <a:hlinkClick r:id="rId6" action="ppaction://hlinksldjump" tooltip="Size of prize: $1.5mn&#10;Market size: $16.7mn&#10;Company share: 6.4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128673"/>
              <a:gd name="adj2" fmla="val 19601457"/>
              <a:gd name="adj3" fmla="val 10674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0" name="Rectangle 19">
            <a:hlinkClick r:id="rId6" action="ppaction://hlinksldjump" tooltip="Size of prize: $1.5mn&#10;Market size: $16.7mn&#10;Company share: 6.4%"/>
          </p:cNvPr>
          <p:cNvSpPr/>
          <p:nvPr/>
        </p:nvSpPr>
        <p:spPr>
          <a:xfrm rot="19365064">
            <a:off x="3416520" y="374274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Partners: 1.5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1" name="Block Arc 20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128673"/>
              <a:gd name="adj2" fmla="val 19601457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2" name="Block Arc 21">
            <a:hlinkClick r:id="rId7" action="ppaction://hlinksldjump" tooltip="Size of prize: $0.7mn&#10;Market size: $35.8mn&#10;Company share: 3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919629"/>
              <a:gd name="adj2" fmla="val 19128673"/>
              <a:gd name="adj3" fmla="val 10674"/>
            </a:avLst>
          </a:prstGeom>
          <a:solidFill>
            <a:schemeClr val="accent6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3" name="Rectangle 22">
            <a:hlinkClick r:id="rId7" action="ppaction://hlinksldjump" tooltip="Size of prize: $0.7mn&#10;Market size: $35.8mn&#10;Company share: 3.7%"/>
          </p:cNvPr>
          <p:cNvSpPr/>
          <p:nvPr/>
        </p:nvSpPr>
        <p:spPr>
          <a:xfrm rot="19024151">
            <a:off x="3094661" y="3360387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Direct: 0.7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4" name="Block Arc 23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919629"/>
              <a:gd name="adj2" fmla="val 19128673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5" name="Block Arc 24">
            <a:hlinkClick r:id="rId8" action="ppaction://hlinksldjump" tooltip="Size of prize: $5.7mn&#10;Market size: $139.9mn&#10;Company share: 1.9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7092295"/>
              <a:gd name="adj2" fmla="val 18919629"/>
              <a:gd name="adj3" fmla="val 13768"/>
            </a:avLst>
          </a:prstGeom>
          <a:solidFill>
            <a:schemeClr val="accent3">
              <a:lumMod val="77500"/>
              <a:lumOff val="225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6" name="Rectangle 25">
            <a:hlinkClick r:id="rId8" action="ppaction://hlinksldjump" tooltip="Size of prize: $5.7mn&#10;Market size: $139.9mn&#10;Company share: 1.9%"/>
          </p:cNvPr>
          <p:cNvSpPr/>
          <p:nvPr/>
        </p:nvSpPr>
        <p:spPr>
          <a:xfrm rot="18005962">
            <a:off x="1294712" y="353121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Japan: 5.7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7" name="Block Arc 26">
            <a:hlinkClick r:id="rId7" action="ppaction://hlinksldjump" tooltip="Size of prize: $2.3mn&#10;Market size: $5.1mn&#10;Company share: 0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177847"/>
              <a:gd name="adj2" fmla="val 18919629"/>
              <a:gd name="adj3" fmla="val 10674"/>
            </a:avLst>
          </a:prstGeom>
          <a:solidFill>
            <a:schemeClr val="accent6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8" name="Rectangle 27">
            <a:hlinkClick r:id="rId7" action="ppaction://hlinksldjump" tooltip="Size of prize: $2.3mn&#10;Market size: $5.1mn&#10;Company share: 0.2%"/>
          </p:cNvPr>
          <p:cNvSpPr/>
          <p:nvPr/>
        </p:nvSpPr>
        <p:spPr>
          <a:xfrm rot="18548738">
            <a:off x="2586019" y="288428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Direct: 2.3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9" name="Block Arc 28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177847"/>
              <a:gd name="adj2" fmla="val 18919629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0" name="Block Arc 29">
            <a:hlinkClick r:id="rId6" action="ppaction://hlinksldjump" tooltip="Size of prize: $2.0mn&#10;Market size: $81.4mn&#10;Company share: 0.8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534058"/>
              <a:gd name="adj2" fmla="val 18177847"/>
              <a:gd name="adj3" fmla="val 10674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1" name="Rectangle 30">
            <a:hlinkClick r:id="rId6" action="ppaction://hlinksldjump" tooltip="Size of prize: $2.0mn&#10;Market size: $81.4mn&#10;Company share: 0.8%"/>
          </p:cNvPr>
          <p:cNvSpPr/>
          <p:nvPr/>
        </p:nvSpPr>
        <p:spPr>
          <a:xfrm rot="17855953">
            <a:off x="1738930" y="2326318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Partners: 2.0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32" name="Block Arc 31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534058"/>
              <a:gd name="adj2" fmla="val 18177847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3" name="Block Arc 32">
            <a:hlinkClick r:id="rId5" action="ppaction://hlinksldjump" tooltip="Size of prize: $1.4mn&#10;Market size: $53.4mn&#10;Company share: 3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092295"/>
              <a:gd name="adj2" fmla="val 17534058"/>
              <a:gd name="adj3" fmla="val 10674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4" name="Rectangle 33">
            <a:hlinkClick r:id="rId5" action="ppaction://hlinksldjump" tooltip="Size of prize: $1.4mn&#10;Market size: $53.4mn&#10;Company share: 3.7%"/>
          </p:cNvPr>
          <p:cNvSpPr/>
          <p:nvPr/>
        </p:nvSpPr>
        <p:spPr>
          <a:xfrm rot="17313177">
            <a:off x="1007336" y="2014627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Stores: 1.4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35" name="Block Arc 34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092295"/>
              <a:gd name="adj2" fmla="val 17534058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6" name="Block Arc 35">
            <a:hlinkClick r:id="rId9" action="ppaction://hlinksldjump" tooltip="Size of prize: $2.8mn&#10;Market size: $23.1mn&#10;Company share: 2.7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6200000"/>
              <a:gd name="adj2" fmla="val 17092295"/>
              <a:gd name="adj3" fmla="val 13768"/>
            </a:avLst>
          </a:prstGeom>
          <a:solidFill>
            <a:schemeClr val="accent3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7" name="Rectangle 36">
            <a:hlinkClick r:id="rId9" action="ppaction://hlinksldjump" tooltip="Size of prize: $2.8mn&#10;Market size: $23.1mn&#10;Company share: 2.7%"/>
          </p:cNvPr>
          <p:cNvSpPr/>
          <p:nvPr/>
        </p:nvSpPr>
        <p:spPr>
          <a:xfrm rot="16646147">
            <a:off x="-108759" y="305432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US: 2.8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38" name="Block Arc 37">
            <a:hlinkClick r:id="rId7" action="ppaction://hlinksldjump" tooltip="Size of prize: $1.5mn&#10;Market size: $13.3mn&#10;Company share: 1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611330"/>
              <a:gd name="adj2" fmla="val 17092295"/>
              <a:gd name="adj3" fmla="val 10674"/>
            </a:avLst>
          </a:prstGeom>
          <a:solidFill>
            <a:schemeClr val="accent6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9" name="Rectangle 38">
            <a:hlinkClick r:id="rId7" action="ppaction://hlinksldjump" tooltip="Size of prize: $1.5mn&#10;Market size: $13.3mn&#10;Company share: 1.9%"/>
          </p:cNvPr>
          <p:cNvSpPr/>
          <p:nvPr/>
        </p:nvSpPr>
        <p:spPr>
          <a:xfrm rot="16851813">
            <a:off x="353350" y="1842957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Direct: 1.5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40" name="Block Arc 39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611330"/>
              <a:gd name="adj2" fmla="val 17092295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1" name="Block Arc 40">
            <a:hlinkClick r:id="rId6" action="ppaction://hlinksldjump" tooltip="Size of prize: $1.1mn&#10;Market size: $0.4mn&#10;Company share: 1.6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261920"/>
              <a:gd name="adj2" fmla="val 16611330"/>
              <a:gd name="adj3" fmla="val 10674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2" name="Rectangle 41">
            <a:hlinkClick r:id="rId6" action="ppaction://hlinksldjump" tooltip="Size of prize: $1.1mn&#10;Market size: $0.4mn&#10;Company share: 1.6%"/>
          </p:cNvPr>
          <p:cNvSpPr/>
          <p:nvPr/>
        </p:nvSpPr>
        <p:spPr>
          <a:xfrm rot="16436625">
            <a:off x="-250132" y="176453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Partners: 1.1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43" name="Block Arc 42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261920"/>
              <a:gd name="adj2" fmla="val 16611330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4" name="Block Arc 43">
            <a:hlinkClick r:id="rId5" action="ppaction://hlinksldjump" tooltip="Size of prize: $0.2mn&#10;Market size: $9.4mn&#10;Company share: 4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200000"/>
              <a:gd name="adj2" fmla="val 16261920"/>
              <a:gd name="adj3" fmla="val 10674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5" name="Rectangle 44">
            <a:hlinkClick r:id="rId5" action="ppaction://hlinksldjump" tooltip="Size of prize: $0.2mn&#10;Market size: $9.4mn&#10;Company share: 4.0%"/>
          </p:cNvPr>
          <p:cNvSpPr/>
          <p:nvPr/>
        </p:nvSpPr>
        <p:spPr>
          <a:xfrm rot="16230959">
            <a:off x="-551493" y="175280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516" smtClean="0">
                <a:solidFill>
                  <a:schemeClr val="tx1"/>
                </a:solidFill>
              </a:rPr>
              <a:t>Stores: 0.2</a:t>
            </a:r>
            <a:endParaRPr lang="en-IN" sz="516">
              <a:solidFill>
                <a:schemeClr val="tx1"/>
              </a:solidFill>
            </a:endParaRPr>
          </a:p>
        </p:txBody>
      </p:sp>
      <p:sp>
        <p:nvSpPr>
          <p:cNvPr id="46" name="Block Arc 45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200000"/>
              <a:gd name="adj2" fmla="val 16261920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7" name="Rectangle 46">
            <a:hlinkClick r:id="rId2" action="ppaction://hlinksldjump" tooltip="Size of prize: $288.0mn&#10;Market size: $9,171.1mn&#10;Company share: 11.1%"/>
          </p:cNvPr>
          <p:cNvSpPr/>
          <p:nvPr/>
        </p:nvSpPr>
        <p:spPr>
          <a:xfrm>
            <a:off x="-1" y="6013169"/>
            <a:ext cx="1682145" cy="49179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600" dirty="0" smtClean="0">
                <a:solidFill>
                  <a:schemeClr val="bg1"/>
                </a:solidFill>
              </a:rPr>
              <a:t>Worldwide:</a:t>
            </a:r>
          </a:p>
          <a:p>
            <a:pPr algn="ctr"/>
            <a:r>
              <a:rPr lang="en-IN" sz="1600" dirty="0">
                <a:solidFill>
                  <a:schemeClr val="bg1"/>
                </a:solidFill>
              </a:rPr>
              <a:t>$</a:t>
            </a:r>
            <a:r>
              <a:rPr lang="en-IN" sz="1600" dirty="0" smtClean="0">
                <a:solidFill>
                  <a:schemeClr val="bg1"/>
                </a:solidFill>
              </a:rPr>
              <a:t>288 </a:t>
            </a:r>
            <a:r>
              <a:rPr lang="en-IN" sz="1600" dirty="0" err="1" smtClean="0">
                <a:solidFill>
                  <a:schemeClr val="bg1"/>
                </a:solidFill>
              </a:rPr>
              <a:t>mn</a:t>
            </a:r>
            <a:endParaRPr lang="en-IN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16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0" y="0"/>
            <a:ext cx="3048000" cy="508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2000" b="1" smtClean="0">
                <a:solidFill>
                  <a:schemeClr val="tx1"/>
                </a:solidFill>
              </a:rPr>
              <a:t>Product 1</a:t>
            </a:r>
            <a:endParaRPr lang="en-IN" sz="2000" b="1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99000" y="0"/>
            <a:ext cx="1270000" cy="508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2000" b="1" smtClean="0">
                <a:solidFill>
                  <a:schemeClr val="tx1"/>
                </a:solidFill>
              </a:rPr>
              <a:t>$10.9mn</a:t>
            </a:r>
            <a:endParaRPr lang="en-IN" sz="2000" b="1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0" y="762000"/>
            <a:ext cx="1326747" cy="254000"/>
          </a:xfrm>
          <a:prstGeom prst="rect">
            <a:avLst/>
          </a:prstGeom>
          <a:solidFill>
            <a:srgbClr val="4CFF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Accelerate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99000" y="7620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$3.0mn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0" y="1079500"/>
            <a:ext cx="685935" cy="254000"/>
          </a:xfrm>
          <a:prstGeom prst="rect">
            <a:avLst/>
          </a:prstGeom>
          <a:solidFill>
            <a:srgbClr val="FFE5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Grow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99000" y="10795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$1.6mn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0" y="1397000"/>
            <a:ext cx="2794000" cy="254000"/>
          </a:xfrm>
          <a:prstGeom prst="rect">
            <a:avLst/>
          </a:prstGeom>
          <a:solidFill>
            <a:srgbClr val="FF66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Catch-up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99000" y="13970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$6.3mn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0" name="Block Arc 9">
            <a:hlinkClick r:id="rId2" action="ppaction://hlinksldjump" tooltip="Size of prize: $10.9mn&#10;Market size: $112.9mn&#10;Company share: 27.0%"/>
          </p:cNvPr>
          <p:cNvSpPr/>
          <p:nvPr/>
        </p:nvSpPr>
        <p:spPr>
          <a:xfrm>
            <a:off x="-1841500" y="5016500"/>
            <a:ext cx="3683000" cy="3683000"/>
          </a:xfrm>
          <a:prstGeom prst="blockArc">
            <a:avLst>
              <a:gd name="adj1" fmla="val 16200000"/>
              <a:gd name="adj2" fmla="val 0"/>
              <a:gd name="adj3" fmla="val 50000"/>
            </a:avLst>
          </a:prstGeom>
          <a:solidFill>
            <a:schemeClr val="tx1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" name="Block Arc 11">
            <a:hlinkClick r:id="rId3" action="ppaction://hlinksldjump" tooltip="Size of prize: $10.9mn&#10;Market size: $112.9mn&#10;Company share: 27.0%"/>
          </p:cNvPr>
          <p:cNvSpPr/>
          <p:nvPr/>
        </p:nvSpPr>
        <p:spPr>
          <a:xfrm>
            <a:off x="-3111500" y="3746500"/>
            <a:ext cx="6223000" cy="6223000"/>
          </a:xfrm>
          <a:prstGeom prst="blockArc">
            <a:avLst>
              <a:gd name="adj1" fmla="val 16200000"/>
              <a:gd name="adj2" fmla="val 0"/>
              <a:gd name="adj3" fmla="val 19388"/>
            </a:avLst>
          </a:prstGeom>
          <a:solidFill>
            <a:schemeClr val="accent5">
              <a:lumMod val="50000"/>
              <a:lumOff val="5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" name="Rectangle 12">
            <a:hlinkClick r:id="rId3" action="ppaction://hlinksldjump" tooltip="Size of prize: $10.9mn&#10;Market size: $112.9mn&#10;Company share: 27.0%"/>
          </p:cNvPr>
          <p:cNvSpPr/>
          <p:nvPr/>
        </p:nvSpPr>
        <p:spPr>
          <a:xfrm rot="18900000">
            <a:off x="1172210" y="502538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1: 10.9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4" name="Block Arc 13">
            <a:hlinkClick r:id="rId4" action="ppaction://hlinksldjump" tooltip="Size of prize: $5.7mn&#10;Market size: $45.2mn&#10;Company share: 47.2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8799741"/>
              <a:gd name="adj2" fmla="val 0"/>
              <a:gd name="adj3" fmla="val 13768"/>
            </a:avLst>
          </a:prstGeom>
          <a:solidFill>
            <a:schemeClr val="accent3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5" name="Rectangle 14">
            <a:hlinkClick r:id="rId4" action="ppaction://hlinksldjump" tooltip="Size of prize: $5.7mn&#10;Market size: $45.2mn&#10;Company share: 47.2%"/>
          </p:cNvPr>
          <p:cNvSpPr/>
          <p:nvPr/>
        </p:nvSpPr>
        <p:spPr>
          <a:xfrm rot="20199871">
            <a:off x="2866463" y="5300396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UK: 5.7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6" name="Block Arc 15">
            <a:hlinkClick r:id="rId5" action="ppaction://hlinksldjump" tooltip="Size of prize: $3.2mn&#10;Market size: $10.4mn&#10;Company share: 34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018211"/>
              <a:gd name="adj2" fmla="val 0"/>
              <a:gd name="adj3" fmla="val 10674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7" name="Rectangle 16">
            <a:hlinkClick r:id="rId5" action="ppaction://hlinksldjump" tooltip="Size of prize: $3.2mn&#10;Market size: $10.4mn&#10;Company share: 34.2%"/>
          </p:cNvPr>
          <p:cNvSpPr/>
          <p:nvPr/>
        </p:nvSpPr>
        <p:spPr>
          <a:xfrm rot="20809105">
            <a:off x="4312157" y="5644756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Partners: 3.2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8" name="Block Arc 17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018211"/>
              <a:gd name="adj2" fmla="val 0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9" name="Block Arc 18">
            <a:hlinkClick r:id="rId6" action="ppaction://hlinksldjump" tooltip="Size of prize: $2.5mn&#10;Market size: $1.5mn&#10;Company share: 76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803229"/>
              <a:gd name="adj2" fmla="val 20018211"/>
              <a:gd name="adj3" fmla="val 10674"/>
            </a:avLst>
          </a:prstGeom>
          <a:solidFill>
            <a:schemeClr val="accent6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0" name="Rectangle 19">
            <a:hlinkClick r:id="rId6" action="ppaction://hlinksldjump" tooltip="Size of prize: $2.5mn&#10;Market size: $1.5mn&#10;Company share: 76.7%"/>
          </p:cNvPr>
          <p:cNvSpPr/>
          <p:nvPr/>
        </p:nvSpPr>
        <p:spPr>
          <a:xfrm rot="19410720">
            <a:off x="3456694" y="3796312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Direct: 2.5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1" name="Block Arc 20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803229"/>
              <a:gd name="adj2" fmla="val 20018211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2" name="Block Arc 21">
            <a:hlinkClick r:id="rId7" action="ppaction://hlinksldjump" tooltip="Size of prize: $0.0mn&#10;Market size: $33.3mn&#10;Company share: 50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799741"/>
              <a:gd name="adj2" fmla="val 18803229"/>
              <a:gd name="adj3" fmla="val 10674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3" name="Block Arc 22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799741"/>
              <a:gd name="adj2" fmla="val 18803229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4" name="Block Arc 23">
            <a:hlinkClick r:id="rId8" action="ppaction://hlinksldjump" tooltip="Size of prize: $5.2mn&#10;Market size: $67.7mn&#10;Company share: 13.6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6200000"/>
              <a:gd name="adj2" fmla="val 18799741"/>
              <a:gd name="adj3" fmla="val 13768"/>
            </a:avLst>
          </a:prstGeom>
          <a:solidFill>
            <a:schemeClr val="accent3">
              <a:lumMod val="77500"/>
              <a:lumOff val="225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5" name="Rectangle 24">
            <a:hlinkClick r:id="rId8" action="ppaction://hlinksldjump" tooltip="Size of prize: $5.2mn&#10;Market size: $67.7mn&#10;Company share: 13.6%"/>
          </p:cNvPr>
          <p:cNvSpPr/>
          <p:nvPr/>
        </p:nvSpPr>
        <p:spPr>
          <a:xfrm rot="17499871">
            <a:off x="795577" y="3289041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Japan: 5.2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6" name="Block Arc 25">
            <a:hlinkClick r:id="rId5" action="ppaction://hlinksldjump" tooltip="Size of prize: $3.1mn&#10;Market size: $18.6mn&#10;Company share: 9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242650"/>
              <a:gd name="adj2" fmla="val 18799741"/>
              <a:gd name="adj3" fmla="val 10674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7" name="Rectangle 26">
            <a:hlinkClick r:id="rId5" action="ppaction://hlinksldjump" tooltip="Size of prize: $3.1mn&#10;Market size: $18.6mn&#10;Company share: 9.0%"/>
          </p:cNvPr>
          <p:cNvSpPr/>
          <p:nvPr/>
        </p:nvSpPr>
        <p:spPr>
          <a:xfrm rot="18021196">
            <a:off x="1950923" y="2443712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Partners: 3.1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8" name="Block Arc 27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242650"/>
              <a:gd name="adj2" fmla="val 18799741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9" name="Block Arc 28">
            <a:hlinkClick r:id="rId6" action="ppaction://hlinksldjump" tooltip="Size of prize: $1.5mn&#10;Market size: $0.2mn&#10;Company share: 0.8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475533"/>
              <a:gd name="adj2" fmla="val 17242650"/>
              <a:gd name="adj3" fmla="val 10674"/>
            </a:avLst>
          </a:prstGeom>
          <a:solidFill>
            <a:schemeClr val="accent6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0" name="Rectangle 29">
            <a:hlinkClick r:id="rId6" action="ppaction://hlinksldjump" tooltip="Size of prize: $1.5mn&#10;Market size: $0.2mn&#10;Company share: 0.8%"/>
          </p:cNvPr>
          <p:cNvSpPr/>
          <p:nvPr/>
        </p:nvSpPr>
        <p:spPr>
          <a:xfrm rot="16859092">
            <a:off x="363832" y="184498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Direct: 1.5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31" name="Block Arc 30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475533"/>
              <a:gd name="adj2" fmla="val 17242650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2" name="Block Arc 31">
            <a:hlinkClick r:id="rId7" action="ppaction://hlinksldjump" tooltip="Size of prize: $0.6mn&#10;Market size: $48.9mn&#10;Company share: 15.4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200000"/>
              <a:gd name="adj2" fmla="val 16475533"/>
              <a:gd name="adj3" fmla="val 10674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3" name="Rectangle 32">
            <a:hlinkClick r:id="rId7" action="ppaction://hlinksldjump" tooltip="Size of prize: $0.6mn&#10;Market size: $48.9mn&#10;Company share: 15.4%"/>
          </p:cNvPr>
          <p:cNvSpPr/>
          <p:nvPr/>
        </p:nvSpPr>
        <p:spPr>
          <a:xfrm rot="16337767">
            <a:off x="-394902" y="1756648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Stores: 0.6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34" name="Block Arc 33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200000"/>
              <a:gd name="adj2" fmla="val 16475533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5" name="Rectangle 34">
            <a:hlinkClick r:id="rId2" action="ppaction://hlinksldjump" tooltip="Size of prize: $288.0mn&#10;Market size: $9,171.1mn&#10;Company share: 11.1%"/>
          </p:cNvPr>
          <p:cNvSpPr/>
          <p:nvPr/>
        </p:nvSpPr>
        <p:spPr>
          <a:xfrm>
            <a:off x="-1" y="6013169"/>
            <a:ext cx="1682145" cy="49179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600" dirty="0" smtClean="0">
                <a:solidFill>
                  <a:schemeClr val="bg1"/>
                </a:solidFill>
              </a:rPr>
              <a:t>Worldwide:</a:t>
            </a:r>
          </a:p>
          <a:p>
            <a:pPr algn="ctr"/>
            <a:r>
              <a:rPr lang="en-IN" sz="1600" dirty="0">
                <a:solidFill>
                  <a:schemeClr val="bg1"/>
                </a:solidFill>
              </a:rPr>
              <a:t>$</a:t>
            </a:r>
            <a:r>
              <a:rPr lang="en-IN" sz="1600" dirty="0" smtClean="0">
                <a:solidFill>
                  <a:schemeClr val="bg1"/>
                </a:solidFill>
              </a:rPr>
              <a:t>288 </a:t>
            </a:r>
            <a:r>
              <a:rPr lang="en-IN" sz="1600" dirty="0" err="1" smtClean="0">
                <a:solidFill>
                  <a:schemeClr val="bg1"/>
                </a:solidFill>
              </a:rPr>
              <a:t>mn</a:t>
            </a:r>
            <a:endParaRPr lang="en-IN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72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0" y="0"/>
            <a:ext cx="3048000" cy="508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2000" b="1" smtClean="0">
                <a:solidFill>
                  <a:schemeClr val="tx1"/>
                </a:solidFill>
              </a:rPr>
              <a:t>Product 6</a:t>
            </a:r>
            <a:endParaRPr lang="en-IN" sz="2000" b="1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99000" y="0"/>
            <a:ext cx="1270000" cy="508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2000" b="1" smtClean="0">
                <a:solidFill>
                  <a:schemeClr val="tx1"/>
                </a:solidFill>
              </a:rPr>
              <a:t>$8.3mn</a:t>
            </a:r>
            <a:endParaRPr lang="en-IN" sz="2000" b="1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0" y="762000"/>
            <a:ext cx="2794000" cy="254000"/>
          </a:xfrm>
          <a:prstGeom prst="rect">
            <a:avLst/>
          </a:prstGeom>
          <a:solidFill>
            <a:srgbClr val="4CFF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Accelerate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99000" y="7620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$5.8mn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0" y="1079500"/>
            <a:ext cx="0" cy="254000"/>
          </a:xfrm>
          <a:prstGeom prst="rect">
            <a:avLst/>
          </a:prstGeom>
          <a:solidFill>
            <a:srgbClr val="FFE5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Grow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99000" y="10795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$0.0mn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0" y="1397000"/>
            <a:ext cx="1253483" cy="254000"/>
          </a:xfrm>
          <a:prstGeom prst="rect">
            <a:avLst/>
          </a:prstGeom>
          <a:solidFill>
            <a:srgbClr val="FF66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Catch-up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99000" y="13970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$2.6mn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0" name="Block Arc 9">
            <a:hlinkClick r:id="rId2" action="ppaction://hlinksldjump" tooltip="Size of prize: $8.3mn&#10;Market size: $116.2mn&#10;Company share: 25.1%"/>
          </p:cNvPr>
          <p:cNvSpPr/>
          <p:nvPr/>
        </p:nvSpPr>
        <p:spPr>
          <a:xfrm>
            <a:off x="-1841500" y="5016500"/>
            <a:ext cx="3683000" cy="3683000"/>
          </a:xfrm>
          <a:prstGeom prst="blockArc">
            <a:avLst>
              <a:gd name="adj1" fmla="val 16200000"/>
              <a:gd name="adj2" fmla="val 0"/>
              <a:gd name="adj3" fmla="val 50000"/>
            </a:avLst>
          </a:prstGeom>
          <a:solidFill>
            <a:schemeClr val="tx1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" name="Block Arc 11">
            <a:hlinkClick r:id="rId3" action="ppaction://hlinksldjump" tooltip="Size of prize: $8.3mn&#10;Market size: $116.2mn&#10;Company share: 25.1%"/>
          </p:cNvPr>
          <p:cNvSpPr/>
          <p:nvPr/>
        </p:nvSpPr>
        <p:spPr>
          <a:xfrm>
            <a:off x="-3111500" y="3746500"/>
            <a:ext cx="6223000" cy="6223000"/>
          </a:xfrm>
          <a:prstGeom prst="blockArc">
            <a:avLst>
              <a:gd name="adj1" fmla="val 16200000"/>
              <a:gd name="adj2" fmla="val 0"/>
              <a:gd name="adj3" fmla="val 19388"/>
            </a:avLst>
          </a:prstGeom>
          <a:solidFill>
            <a:schemeClr val="accent5">
              <a:lumMod val="45000"/>
              <a:lumOff val="5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" name="Rectangle 12">
            <a:hlinkClick r:id="rId3" action="ppaction://hlinksldjump" tooltip="Size of prize: $8.3mn&#10;Market size: $116.2mn&#10;Company share: 25.1%"/>
          </p:cNvPr>
          <p:cNvSpPr/>
          <p:nvPr/>
        </p:nvSpPr>
        <p:spPr>
          <a:xfrm rot="18900000">
            <a:off x="1172210" y="502538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6: 8.3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4" name="Block Arc 13">
            <a:hlinkClick r:id="rId4" action="ppaction://hlinksldjump" tooltip="Size of prize: $4.8mn&#10;Market size: $21.7mn&#10;Company share: 22.9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8503412"/>
              <a:gd name="adj2" fmla="val 0"/>
              <a:gd name="adj3" fmla="val 13768"/>
            </a:avLst>
          </a:prstGeom>
          <a:solidFill>
            <a:schemeClr val="accent3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5" name="Rectangle 14">
            <a:hlinkClick r:id="rId4" action="ppaction://hlinksldjump" tooltip="Size of prize: $4.8mn&#10;Market size: $21.7mn&#10;Company share: 22.9%"/>
          </p:cNvPr>
          <p:cNvSpPr/>
          <p:nvPr/>
        </p:nvSpPr>
        <p:spPr>
          <a:xfrm rot="20051706">
            <a:off x="2798872" y="5152561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UK: 4.8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6" name="Block Arc 15">
            <a:hlinkClick r:id="rId5" action="ppaction://hlinksldjump" tooltip="Size of prize: $3.4mn&#10;Market size: $11.0mn&#10;Company share: 22.8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390499"/>
              <a:gd name="adj2" fmla="val 0"/>
              <a:gd name="adj3" fmla="val 10674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7" name="Rectangle 16">
            <a:hlinkClick r:id="rId5" action="ppaction://hlinksldjump" tooltip="Size of prize: $3.4mn&#10;Market size: $11.0mn&#10;Company share: 22.8%"/>
          </p:cNvPr>
          <p:cNvSpPr/>
          <p:nvPr/>
        </p:nvSpPr>
        <p:spPr>
          <a:xfrm rot="20495250">
            <a:off x="4186891" y="520198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Partners: 3.4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8" name="Block Arc 17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390499"/>
              <a:gd name="adj2" fmla="val 0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9" name="Block Arc 18">
            <a:hlinkClick r:id="rId6" action="ppaction://hlinksldjump" tooltip="Size of prize: $1.2mn&#10;Market size: $6.1mn&#10;Company share: 16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631448"/>
              <a:gd name="adj2" fmla="val 19390499"/>
              <a:gd name="adj3" fmla="val 10674"/>
            </a:avLst>
          </a:prstGeom>
          <a:solidFill>
            <a:schemeClr val="accent6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0" name="Rectangle 19">
            <a:hlinkClick r:id="rId6" action="ppaction://hlinksldjump" tooltip="Size of prize: $1.2mn&#10;Market size: $6.1mn&#10;Company share: 16.0%"/>
          </p:cNvPr>
          <p:cNvSpPr/>
          <p:nvPr/>
        </p:nvSpPr>
        <p:spPr>
          <a:xfrm rot="19010973">
            <a:off x="3081471" y="3346262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Direct: 1.2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1" name="Block Arc 20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631448"/>
              <a:gd name="adj2" fmla="val 19390499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2" name="Block Arc 21">
            <a:hlinkClick r:id="rId7" action="ppaction://hlinksldjump" tooltip="Size of prize: $0.2mn&#10;Market size: $4.6mn&#10;Company share: 32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503412"/>
              <a:gd name="adj2" fmla="val 18631448"/>
              <a:gd name="adj3" fmla="val 10674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3" name="Rectangle 22">
            <a:hlinkClick r:id="rId7" action="ppaction://hlinksldjump" tooltip="Size of prize: $0.2mn&#10;Market size: $4.6mn&#10;Company share: 32.2%"/>
          </p:cNvPr>
          <p:cNvSpPr/>
          <p:nvPr/>
        </p:nvSpPr>
        <p:spPr>
          <a:xfrm rot="18567429">
            <a:off x="2607233" y="290164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Stores: 0.2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4" name="Block Arc 23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503412"/>
              <a:gd name="adj2" fmla="val 18631448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5" name="Block Arc 24">
            <a:hlinkClick r:id="rId8" action="ppaction://hlinksldjump" tooltip="Size of prize: $2.1mn&#10;Market size: $37.2mn&#10;Company share: 21.0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7117772"/>
              <a:gd name="adj2" fmla="val 18503412"/>
              <a:gd name="adj3" fmla="val 13768"/>
            </a:avLst>
          </a:prstGeom>
          <a:solidFill>
            <a:schemeClr val="accent3">
              <a:lumMod val="77500"/>
              <a:lumOff val="225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6" name="Rectangle 25">
            <a:hlinkClick r:id="rId8" action="ppaction://hlinksldjump" tooltip="Size of prize: $2.1mn&#10;Market size: $37.2mn&#10;Company share: 21.0%"/>
          </p:cNvPr>
          <p:cNvSpPr/>
          <p:nvPr/>
        </p:nvSpPr>
        <p:spPr>
          <a:xfrm rot="17810592">
            <a:off x="1106303" y="342903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Japan: 2.1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7" name="Block Arc 26">
            <a:hlinkClick r:id="rId6" action="ppaction://hlinksldjump" tooltip="Size of prize: $1.2mn&#10;Market size: $0.2mn&#10;Company share: 10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703825"/>
              <a:gd name="adj2" fmla="val 18503412"/>
              <a:gd name="adj3" fmla="val 10674"/>
            </a:avLst>
          </a:prstGeom>
          <a:solidFill>
            <a:schemeClr val="accent6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8" name="Rectangle 27">
            <a:hlinkClick r:id="rId6" action="ppaction://hlinksldjump" tooltip="Size of prize: $1.2mn&#10;Market size: $0.2mn&#10;Company share: 10.9%"/>
          </p:cNvPr>
          <p:cNvSpPr/>
          <p:nvPr/>
        </p:nvSpPr>
        <p:spPr>
          <a:xfrm rot="18103618">
            <a:off x="2054494" y="2506043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Direct: 1.2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9" name="Block Arc 28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703825"/>
              <a:gd name="adj2" fmla="val 18503412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0" name="Block Arc 29">
            <a:hlinkClick r:id="rId7" action="ppaction://hlinksldjump" tooltip="Size of prize: $0.9mn&#10;Market size: $10.1mn&#10;Company share: 23.5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123914"/>
              <a:gd name="adj2" fmla="val 17703825"/>
              <a:gd name="adj3" fmla="val 10674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1" name="Rectangle 30">
            <a:hlinkClick r:id="rId7" action="ppaction://hlinksldjump" tooltip="Size of prize: $0.9mn&#10;Market size: $10.1mn&#10;Company share: 23.5%"/>
          </p:cNvPr>
          <p:cNvSpPr/>
          <p:nvPr/>
        </p:nvSpPr>
        <p:spPr>
          <a:xfrm rot="17413868">
            <a:off x="1146631" y="206365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Stores: 0.9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32" name="Block Arc 31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123914"/>
              <a:gd name="adj2" fmla="val 17703825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3" name="Block Arc 32">
            <a:hlinkClick r:id="rId5" action="ppaction://hlinksldjump" tooltip="Size of prize: $0.0mn&#10;Market size: $26.8mn&#10;Company share: 20.1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117772"/>
              <a:gd name="adj2" fmla="val 17123914"/>
              <a:gd name="adj3" fmla="val 10674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4" name="Block Arc 33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117772"/>
              <a:gd name="adj2" fmla="val 17123914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5" name="Block Arc 34">
            <a:hlinkClick r:id="rId9" action="ppaction://hlinksldjump" tooltip="Size of prize: $1.4mn&#10;Market size: $57.3mn&#10;Company share: 28.5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6200000"/>
              <a:gd name="adj2" fmla="val 17117772"/>
              <a:gd name="adj3" fmla="val 13768"/>
            </a:avLst>
          </a:prstGeom>
          <a:solidFill>
            <a:schemeClr val="accent3">
              <a:lumMod val="32500"/>
              <a:lumOff val="675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6" name="Rectangle 35">
            <a:hlinkClick r:id="rId9" action="ppaction://hlinksldjump" tooltip="Size of prize: $1.4mn&#10;Market size: $57.3mn&#10;Company share: 28.5%"/>
          </p:cNvPr>
          <p:cNvSpPr/>
          <p:nvPr/>
        </p:nvSpPr>
        <p:spPr>
          <a:xfrm rot="16658886">
            <a:off x="-94903" y="305615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India: 1.4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37" name="Block Arc 36">
            <a:hlinkClick r:id="rId7" action="ppaction://hlinksldjump" tooltip="Size of prize: $1.2mn&#10;Market size: $8.9mn&#10;Company share: 18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332510"/>
              <a:gd name="adj2" fmla="val 17117772"/>
              <a:gd name="adj3" fmla="val 10674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8" name="Rectangle 37">
            <a:hlinkClick r:id="rId7" action="ppaction://hlinksldjump" tooltip="Size of prize: $1.2mn&#10;Market size: $8.9mn&#10;Company share: 18.2%"/>
          </p:cNvPr>
          <p:cNvSpPr/>
          <p:nvPr/>
        </p:nvSpPr>
        <p:spPr>
          <a:xfrm rot="16725141">
            <a:off x="170295" y="1811312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Stores: 1.2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39" name="Block Arc 38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332510"/>
              <a:gd name="adj2" fmla="val 17117772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0" name="Block Arc 39">
            <a:hlinkClick r:id="rId5" action="ppaction://hlinksldjump" tooltip="Size of prize: $0.2mn&#10;Market size: $48.4mn&#10;Company share: 30.4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200000"/>
              <a:gd name="adj2" fmla="val 16332510"/>
              <a:gd name="adj3" fmla="val 10674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1" name="Rectangle 40">
            <a:hlinkClick r:id="rId5" action="ppaction://hlinksldjump" tooltip="Size of prize: $0.2mn&#10;Market size: $48.4mn&#10;Company share: 30.4%"/>
          </p:cNvPr>
          <p:cNvSpPr/>
          <p:nvPr/>
        </p:nvSpPr>
        <p:spPr>
          <a:xfrm rot="16266255">
            <a:off x="-499735" y="1753536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Partners: 0.2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42" name="Block Arc 41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200000"/>
              <a:gd name="adj2" fmla="val 16332510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3" name="Rectangle 42">
            <a:hlinkClick r:id="rId2" action="ppaction://hlinksldjump" tooltip="Size of prize: $288.0mn&#10;Market size: $9,171.1mn&#10;Company share: 11.1%"/>
          </p:cNvPr>
          <p:cNvSpPr/>
          <p:nvPr/>
        </p:nvSpPr>
        <p:spPr>
          <a:xfrm>
            <a:off x="-1" y="6013169"/>
            <a:ext cx="1682145" cy="49179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600" dirty="0" smtClean="0">
                <a:solidFill>
                  <a:schemeClr val="bg1"/>
                </a:solidFill>
              </a:rPr>
              <a:t>Worldwide:</a:t>
            </a:r>
          </a:p>
          <a:p>
            <a:pPr algn="ctr"/>
            <a:r>
              <a:rPr lang="en-IN" sz="1600" dirty="0">
                <a:solidFill>
                  <a:schemeClr val="bg1"/>
                </a:solidFill>
              </a:rPr>
              <a:t>$</a:t>
            </a:r>
            <a:r>
              <a:rPr lang="en-IN" sz="1600" dirty="0" smtClean="0">
                <a:solidFill>
                  <a:schemeClr val="bg1"/>
                </a:solidFill>
              </a:rPr>
              <a:t>288 </a:t>
            </a:r>
            <a:r>
              <a:rPr lang="en-IN" sz="1600" dirty="0" err="1" smtClean="0">
                <a:solidFill>
                  <a:schemeClr val="bg1"/>
                </a:solidFill>
              </a:rPr>
              <a:t>mn</a:t>
            </a:r>
            <a:endParaRPr lang="en-IN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84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0" y="0"/>
            <a:ext cx="3048000" cy="508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2000" b="1" smtClean="0">
                <a:solidFill>
                  <a:schemeClr val="tx1"/>
                </a:solidFill>
              </a:rPr>
              <a:t>Product 2</a:t>
            </a:r>
            <a:endParaRPr lang="en-IN" sz="2000" b="1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99000" y="0"/>
            <a:ext cx="1270000" cy="508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2000" b="1" smtClean="0">
                <a:solidFill>
                  <a:schemeClr val="tx1"/>
                </a:solidFill>
              </a:rPr>
              <a:t>$7.1mn</a:t>
            </a:r>
            <a:endParaRPr lang="en-IN" sz="2000" b="1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0" y="762000"/>
            <a:ext cx="124986" cy="254000"/>
          </a:xfrm>
          <a:prstGeom prst="rect">
            <a:avLst/>
          </a:prstGeom>
          <a:solidFill>
            <a:srgbClr val="4CFF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Accelerate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99000" y="7620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$0.2mn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0" y="1079500"/>
            <a:ext cx="1260298" cy="254000"/>
          </a:xfrm>
          <a:prstGeom prst="rect">
            <a:avLst/>
          </a:prstGeom>
          <a:solidFill>
            <a:srgbClr val="FFE5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Grow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99000" y="10795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$2.1mn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0" y="1397000"/>
            <a:ext cx="2794000" cy="254000"/>
          </a:xfrm>
          <a:prstGeom prst="rect">
            <a:avLst/>
          </a:prstGeom>
          <a:solidFill>
            <a:srgbClr val="FF66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Catch-up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99000" y="13970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$4.7mn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0" name="Block Arc 9">
            <a:hlinkClick r:id="rId2" action="ppaction://hlinksldjump" tooltip="Size of prize: $7.1mn&#10;Market size: $436.5mn&#10;Company share: 0.8%"/>
          </p:cNvPr>
          <p:cNvSpPr/>
          <p:nvPr/>
        </p:nvSpPr>
        <p:spPr>
          <a:xfrm>
            <a:off x="-1841500" y="5016500"/>
            <a:ext cx="3683000" cy="3683000"/>
          </a:xfrm>
          <a:prstGeom prst="blockArc">
            <a:avLst>
              <a:gd name="adj1" fmla="val 16200000"/>
              <a:gd name="adj2" fmla="val 0"/>
              <a:gd name="adj3" fmla="val 50000"/>
            </a:avLst>
          </a:prstGeom>
          <a:solidFill>
            <a:schemeClr val="tx1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" name="Block Arc 11">
            <a:hlinkClick r:id="rId3" action="ppaction://hlinksldjump" tooltip="Size of prize: $7.1mn&#10;Market size: $436.5mn&#10;Company share: 0.8%"/>
          </p:cNvPr>
          <p:cNvSpPr/>
          <p:nvPr/>
        </p:nvSpPr>
        <p:spPr>
          <a:xfrm>
            <a:off x="-3111500" y="3746500"/>
            <a:ext cx="6223000" cy="6223000"/>
          </a:xfrm>
          <a:prstGeom prst="blockArc">
            <a:avLst>
              <a:gd name="adj1" fmla="val 16200000"/>
              <a:gd name="adj2" fmla="val 0"/>
              <a:gd name="adj3" fmla="val 19388"/>
            </a:avLst>
          </a:prstGeom>
          <a:solidFill>
            <a:schemeClr val="accent5">
              <a:lumMod val="40000"/>
              <a:lumOff val="6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" name="Rectangle 12">
            <a:hlinkClick r:id="rId3" action="ppaction://hlinksldjump" tooltip="Size of prize: $7.1mn&#10;Market size: $436.5mn&#10;Company share: 0.8%"/>
          </p:cNvPr>
          <p:cNvSpPr/>
          <p:nvPr/>
        </p:nvSpPr>
        <p:spPr>
          <a:xfrm rot="18900000">
            <a:off x="1172210" y="502538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2: 7.1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4" name="Block Arc 13">
            <a:hlinkClick r:id="rId4" action="ppaction://hlinksldjump" tooltip="Size of prize: $7.1mn&#10;Market size: $176.4mn&#10;Company share: 2.0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6200000"/>
              <a:gd name="adj2" fmla="val 0"/>
              <a:gd name="adj3" fmla="val 13768"/>
            </a:avLst>
          </a:prstGeom>
          <a:solidFill>
            <a:schemeClr val="accent3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5" name="Rectangle 14">
            <a:hlinkClick r:id="rId4" action="ppaction://hlinksldjump" tooltip="Size of prize: $7.1mn&#10;Market size: $176.4mn&#10;Company share: 2.0%"/>
          </p:cNvPr>
          <p:cNvSpPr/>
          <p:nvPr/>
        </p:nvSpPr>
        <p:spPr>
          <a:xfrm rot="18900000">
            <a:off x="2070236" y="412736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China: 7.1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6" name="Block Arc 15">
            <a:hlinkClick r:id="rId5" action="ppaction://hlinksldjump" tooltip="Size of prize: $4.7mn&#10;Market size: $2.6mn&#10;Company share: 4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989908"/>
              <a:gd name="adj2" fmla="val 0"/>
              <a:gd name="adj3" fmla="val 10674"/>
            </a:avLst>
          </a:prstGeom>
          <a:solidFill>
            <a:schemeClr val="accent6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7" name="Rectangle 16">
            <a:hlinkClick r:id="rId5" action="ppaction://hlinksldjump" tooltip="Size of prize: $4.7mn&#10;Market size: $2.6mn&#10;Company share: 4.2%"/>
          </p:cNvPr>
          <p:cNvSpPr/>
          <p:nvPr/>
        </p:nvSpPr>
        <p:spPr>
          <a:xfrm rot="19794954">
            <a:off x="3765809" y="426714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Direct: 4.7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8" name="Block Arc 17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989908"/>
              <a:gd name="adj2" fmla="val 0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9" name="Block Arc 18">
            <a:hlinkClick r:id="rId6" action="ppaction://hlinksldjump" tooltip="Size of prize: $2.1mn&#10;Market size: $162.1mn&#10;Company share: 1.1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361493"/>
              <a:gd name="adj2" fmla="val 17989908"/>
              <a:gd name="adj3" fmla="val 10674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0" name="Rectangle 19">
            <a:hlinkClick r:id="rId6" action="ppaction://hlinksldjump" tooltip="Size of prize: $2.1mn&#10;Market size: $162.1mn&#10;Company share: 1.1%"/>
          </p:cNvPr>
          <p:cNvSpPr/>
          <p:nvPr/>
        </p:nvSpPr>
        <p:spPr>
          <a:xfrm rot="17175701">
            <a:off x="814956" y="1954312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Partners: 2.1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1" name="Block Arc 20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361493"/>
              <a:gd name="adj2" fmla="val 17989908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2" name="Block Arc 21">
            <a:hlinkClick r:id="rId7" action="ppaction://hlinksldjump" tooltip="Size of prize: $0.2mn&#10;Market size: $11.7mn&#10;Company share: 14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200000"/>
              <a:gd name="adj2" fmla="val 16361493"/>
              <a:gd name="adj3" fmla="val 10674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3" name="Rectangle 22">
            <a:hlinkClick r:id="rId7" action="ppaction://hlinksldjump" tooltip="Size of prize: $0.2mn&#10;Market size: $11.7mn&#10;Company share: 14.0%"/>
          </p:cNvPr>
          <p:cNvSpPr/>
          <p:nvPr/>
        </p:nvSpPr>
        <p:spPr>
          <a:xfrm rot="16280746">
            <a:off x="-478486" y="1753991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Stores: 0.2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4" name="Block Arc 23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200000"/>
              <a:gd name="adj2" fmla="val 16361493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5" name="Rectangle 24">
            <a:hlinkClick r:id="rId2" action="ppaction://hlinksldjump" tooltip="Size of prize: $288.0mn&#10;Market size: $9,171.1mn&#10;Company share: 11.1%"/>
          </p:cNvPr>
          <p:cNvSpPr/>
          <p:nvPr/>
        </p:nvSpPr>
        <p:spPr>
          <a:xfrm>
            <a:off x="-1" y="6013169"/>
            <a:ext cx="1682145" cy="49179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600" dirty="0" smtClean="0">
                <a:solidFill>
                  <a:schemeClr val="bg1"/>
                </a:solidFill>
              </a:rPr>
              <a:t>Worldwide:</a:t>
            </a:r>
          </a:p>
          <a:p>
            <a:pPr algn="ctr"/>
            <a:r>
              <a:rPr lang="en-IN" sz="1600" dirty="0">
                <a:solidFill>
                  <a:schemeClr val="bg1"/>
                </a:solidFill>
              </a:rPr>
              <a:t>$</a:t>
            </a:r>
            <a:r>
              <a:rPr lang="en-IN" sz="1600" dirty="0" smtClean="0">
                <a:solidFill>
                  <a:schemeClr val="bg1"/>
                </a:solidFill>
              </a:rPr>
              <a:t>288 </a:t>
            </a:r>
            <a:r>
              <a:rPr lang="en-IN" sz="1600" dirty="0" err="1" smtClean="0">
                <a:solidFill>
                  <a:schemeClr val="bg1"/>
                </a:solidFill>
              </a:rPr>
              <a:t>mn</a:t>
            </a:r>
            <a:endParaRPr lang="en-IN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534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0" y="0"/>
            <a:ext cx="3048000" cy="508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2000" b="1" smtClean="0">
                <a:solidFill>
                  <a:schemeClr val="tx1"/>
                </a:solidFill>
              </a:rPr>
              <a:t>Product 13</a:t>
            </a:r>
            <a:endParaRPr lang="en-IN" sz="2000" b="1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99000" y="0"/>
            <a:ext cx="1270000" cy="508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2000" b="1" smtClean="0">
                <a:solidFill>
                  <a:schemeClr val="tx1"/>
                </a:solidFill>
              </a:rPr>
              <a:t>$4.9mn</a:t>
            </a:r>
            <a:endParaRPr lang="en-IN" sz="2000" b="1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0" y="762000"/>
            <a:ext cx="2502876" cy="254000"/>
          </a:xfrm>
          <a:prstGeom prst="rect">
            <a:avLst/>
          </a:prstGeom>
          <a:solidFill>
            <a:srgbClr val="4CFF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Accelerate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99000" y="7620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$2.2mn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0" y="1079500"/>
            <a:ext cx="2794000" cy="254000"/>
          </a:xfrm>
          <a:prstGeom prst="rect">
            <a:avLst/>
          </a:prstGeom>
          <a:solidFill>
            <a:srgbClr val="FFE5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Grow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99000" y="10795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$2.4mn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0" y="1397000"/>
            <a:ext cx="417916" cy="254000"/>
          </a:xfrm>
          <a:prstGeom prst="rect">
            <a:avLst/>
          </a:prstGeom>
          <a:solidFill>
            <a:srgbClr val="FF66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Catch-up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99000" y="13970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$0.4mn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0" name="Block Arc 9">
            <a:hlinkClick r:id="rId2" action="ppaction://hlinksldjump" tooltip="Size of prize: $4.9mn&#10;Market size: $485.2mn&#10;Company share: 16.3%"/>
          </p:cNvPr>
          <p:cNvSpPr/>
          <p:nvPr/>
        </p:nvSpPr>
        <p:spPr>
          <a:xfrm>
            <a:off x="-1841500" y="5016500"/>
            <a:ext cx="3683000" cy="3683000"/>
          </a:xfrm>
          <a:prstGeom prst="blockArc">
            <a:avLst>
              <a:gd name="adj1" fmla="val 16200000"/>
              <a:gd name="adj2" fmla="val 0"/>
              <a:gd name="adj3" fmla="val 50000"/>
            </a:avLst>
          </a:prstGeom>
          <a:solidFill>
            <a:schemeClr val="tx1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" name="Block Arc 11">
            <a:hlinkClick r:id="rId3" action="ppaction://hlinksldjump" tooltip="Size of prize: $4.9mn&#10;Market size: $485.2mn&#10;Company share: 16.3%"/>
          </p:cNvPr>
          <p:cNvSpPr/>
          <p:nvPr/>
        </p:nvSpPr>
        <p:spPr>
          <a:xfrm>
            <a:off x="-3111500" y="3746500"/>
            <a:ext cx="6223000" cy="6223000"/>
          </a:xfrm>
          <a:prstGeom prst="blockArc">
            <a:avLst>
              <a:gd name="adj1" fmla="val 16200000"/>
              <a:gd name="adj2" fmla="val 0"/>
              <a:gd name="adj3" fmla="val 19388"/>
            </a:avLst>
          </a:prstGeom>
          <a:solidFill>
            <a:schemeClr val="accent5">
              <a:lumMod val="35000"/>
              <a:lumOff val="6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" name="Rectangle 12">
            <a:hlinkClick r:id="rId3" action="ppaction://hlinksldjump" tooltip="Size of prize: $4.9mn&#10;Market size: $485.2mn&#10;Company share: 16.3%"/>
          </p:cNvPr>
          <p:cNvSpPr/>
          <p:nvPr/>
        </p:nvSpPr>
        <p:spPr>
          <a:xfrm rot="18900000">
            <a:off x="1172210" y="502538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13: 4.9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4" name="Block Arc 13">
            <a:hlinkClick r:id="rId4" action="ppaction://hlinksldjump" tooltip="Size of prize: $3.7mn&#10;Market size: $166.6mn&#10;Company share: 17.8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7591781"/>
              <a:gd name="adj2" fmla="val 0"/>
              <a:gd name="adj3" fmla="val 13768"/>
            </a:avLst>
          </a:prstGeom>
          <a:solidFill>
            <a:schemeClr val="accent3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5" name="Rectangle 14">
            <a:hlinkClick r:id="rId4" action="ppaction://hlinksldjump" tooltip="Size of prize: $3.7mn&#10;Market size: $166.6mn&#10;Company share: 17.8%"/>
          </p:cNvPr>
          <p:cNvSpPr/>
          <p:nvPr/>
        </p:nvSpPr>
        <p:spPr>
          <a:xfrm rot="19595891">
            <a:off x="2551997" y="4718041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China: 3.7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6" name="Block Arc 15">
            <a:hlinkClick r:id="rId5" action="ppaction://hlinksldjump" tooltip="Size of prize: $1.8mn&#10;Market size: $2.0mn&#10;Company share: 17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622290"/>
              <a:gd name="adj2" fmla="val 0"/>
              <a:gd name="adj3" fmla="val 10674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7" name="Rectangle 16">
            <a:hlinkClick r:id="rId5" action="ppaction://hlinksldjump" tooltip="Size of prize: $1.8mn&#10;Market size: $2.0mn&#10;Company share: 17.9%"/>
          </p:cNvPr>
          <p:cNvSpPr/>
          <p:nvPr/>
        </p:nvSpPr>
        <p:spPr>
          <a:xfrm rot="20611144">
            <a:off x="4237850" y="5364133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Stores: 1.8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8" name="Block Arc 17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622290"/>
              <a:gd name="adj2" fmla="val 0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9" name="Block Arc 18">
            <a:hlinkClick r:id="rId6" action="ppaction://hlinksldjump" tooltip="Size of prize: $1.5mn&#10;Market size: $3.3mn&#10;Company share: 31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986676"/>
              <a:gd name="adj2" fmla="val 19622290"/>
              <a:gd name="adj3" fmla="val 10674"/>
            </a:avLst>
          </a:prstGeom>
          <a:solidFill>
            <a:schemeClr val="accent6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0" name="Rectangle 19">
            <a:hlinkClick r:id="rId6" action="ppaction://hlinksldjump" tooltip="Size of prize: $1.5mn&#10;Market size: $3.3mn&#10;Company share: 31.7%"/>
          </p:cNvPr>
          <p:cNvSpPr/>
          <p:nvPr/>
        </p:nvSpPr>
        <p:spPr>
          <a:xfrm rot="18804483">
            <a:off x="2867841" y="313167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Direct: 1.5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1" name="Block Arc 20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986676"/>
              <a:gd name="adj2" fmla="val 19622290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2" name="Block Arc 21">
            <a:hlinkClick r:id="rId7" action="ppaction://hlinksldjump" tooltip="Size of prize: $0.4mn&#10;Market size: $161.4mn&#10;Company share: 17.6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591781"/>
              <a:gd name="adj2" fmla="val 17986676"/>
              <a:gd name="adj3" fmla="val 10674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3" name="Rectangle 22">
            <a:hlinkClick r:id="rId7" action="ppaction://hlinksldjump" tooltip="Size of prize: $0.4mn&#10;Market size: $161.4mn&#10;Company share: 17.6%"/>
          </p:cNvPr>
          <p:cNvSpPr/>
          <p:nvPr/>
        </p:nvSpPr>
        <p:spPr>
          <a:xfrm rot="17789229">
            <a:off x="1651772" y="2281826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Partners: 0.4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4" name="Block Arc 23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591781"/>
              <a:gd name="adj2" fmla="val 17986676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5" name="Block Arc 24">
            <a:hlinkClick r:id="rId8" action="ppaction://hlinksldjump" tooltip="Size of prize: $1.3mn&#10;Market size: $318.5mn&#10;Company share: 15.6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6200000"/>
              <a:gd name="adj2" fmla="val 17591781"/>
              <a:gd name="adj3" fmla="val 13768"/>
            </a:avLst>
          </a:prstGeom>
          <a:solidFill>
            <a:schemeClr val="accent3">
              <a:lumMod val="32500"/>
              <a:lumOff val="675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6" name="Rectangle 25">
            <a:hlinkClick r:id="rId8" action="ppaction://hlinksldjump" tooltip="Size of prize: $1.3mn&#10;Market size: $318.5mn&#10;Company share: 15.6%"/>
          </p:cNvPr>
          <p:cNvSpPr/>
          <p:nvPr/>
        </p:nvSpPr>
        <p:spPr>
          <a:xfrm rot="16895891">
            <a:off x="161428" y="3099616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India: 1.3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7" name="Block Arc 26">
            <a:hlinkClick r:id="rId5" action="ppaction://hlinksldjump" tooltip="Size of prize: $0.7mn&#10;Market size: $92.8mn&#10;Company share: 18.4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862386"/>
              <a:gd name="adj2" fmla="val 17591781"/>
              <a:gd name="adj3" fmla="val 10674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8" name="Rectangle 27">
            <a:hlinkClick r:id="rId5" action="ppaction://hlinksldjump" tooltip="Size of prize: $0.7mn&#10;Market size: $92.8mn&#10;Company share: 18.4%"/>
          </p:cNvPr>
          <p:cNvSpPr/>
          <p:nvPr/>
        </p:nvSpPr>
        <p:spPr>
          <a:xfrm rot="17227084">
            <a:off x="887141" y="197595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Stores: 0.7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9" name="Block Arc 28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862386"/>
              <a:gd name="adj2" fmla="val 17591781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0" name="Block Arc 29">
            <a:hlinkClick r:id="rId7" action="ppaction://hlinksldjump" tooltip="Size of prize: $0.6mn&#10;Market size: $225.7mn&#10;Company share: 14.4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200000"/>
              <a:gd name="adj2" fmla="val 16862386"/>
              <a:gd name="adj3" fmla="val 10674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1" name="Rectangle 30">
            <a:hlinkClick r:id="rId7" action="ppaction://hlinksldjump" tooltip="Size of prize: $0.6mn&#10;Market size: $225.7mn&#10;Company share: 14.4%"/>
          </p:cNvPr>
          <p:cNvSpPr/>
          <p:nvPr/>
        </p:nvSpPr>
        <p:spPr>
          <a:xfrm rot="16531194">
            <a:off x="-111914" y="177598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Partners: 0.6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32" name="Block Arc 31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200000"/>
              <a:gd name="adj2" fmla="val 16862386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3" name="Rectangle 32">
            <a:hlinkClick r:id="rId2" action="ppaction://hlinksldjump" tooltip="Size of prize: $288.0mn&#10;Market size: $9,171.1mn&#10;Company share: 11.1%"/>
          </p:cNvPr>
          <p:cNvSpPr/>
          <p:nvPr/>
        </p:nvSpPr>
        <p:spPr>
          <a:xfrm>
            <a:off x="-1" y="6013169"/>
            <a:ext cx="1682145" cy="49179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600" dirty="0" smtClean="0">
                <a:solidFill>
                  <a:schemeClr val="bg1"/>
                </a:solidFill>
              </a:rPr>
              <a:t>Worldwide:</a:t>
            </a:r>
          </a:p>
          <a:p>
            <a:pPr algn="ctr"/>
            <a:r>
              <a:rPr lang="en-IN" sz="1600" dirty="0">
                <a:solidFill>
                  <a:schemeClr val="bg1"/>
                </a:solidFill>
              </a:rPr>
              <a:t>$</a:t>
            </a:r>
            <a:r>
              <a:rPr lang="en-IN" sz="1600" dirty="0" smtClean="0">
                <a:solidFill>
                  <a:schemeClr val="bg1"/>
                </a:solidFill>
              </a:rPr>
              <a:t>288 </a:t>
            </a:r>
            <a:r>
              <a:rPr lang="en-IN" sz="1600" dirty="0" err="1" smtClean="0">
                <a:solidFill>
                  <a:schemeClr val="bg1"/>
                </a:solidFill>
              </a:rPr>
              <a:t>mn</a:t>
            </a:r>
            <a:endParaRPr lang="en-IN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99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0" y="0"/>
            <a:ext cx="3048000" cy="508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2000" b="1" smtClean="0">
                <a:solidFill>
                  <a:schemeClr val="tx1"/>
                </a:solidFill>
              </a:rPr>
              <a:t>Product 19</a:t>
            </a:r>
            <a:endParaRPr lang="en-IN" sz="2000" b="1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99000" y="0"/>
            <a:ext cx="1270000" cy="508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2000" b="1" smtClean="0">
                <a:solidFill>
                  <a:schemeClr val="tx1"/>
                </a:solidFill>
              </a:rPr>
              <a:t>$3.3mn</a:t>
            </a:r>
            <a:endParaRPr lang="en-IN" sz="2000" b="1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0" y="762000"/>
            <a:ext cx="0" cy="254000"/>
          </a:xfrm>
          <a:prstGeom prst="rect">
            <a:avLst/>
          </a:prstGeom>
          <a:solidFill>
            <a:srgbClr val="4CFF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Accelerate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99000" y="7620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$0.0mn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0" y="1079500"/>
            <a:ext cx="0" cy="254000"/>
          </a:xfrm>
          <a:prstGeom prst="rect">
            <a:avLst/>
          </a:prstGeom>
          <a:solidFill>
            <a:srgbClr val="FFE5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Grow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99000" y="10795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$0.0mn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0" y="1397000"/>
            <a:ext cx="2794000" cy="254000"/>
          </a:xfrm>
          <a:prstGeom prst="rect">
            <a:avLst/>
          </a:prstGeom>
          <a:solidFill>
            <a:srgbClr val="FF66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Catch-up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99000" y="13970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$3.3mn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0" name="Block Arc 9">
            <a:hlinkClick r:id="rId2" action="ppaction://hlinksldjump" tooltip="Size of prize: $3.3mn&#10;Market size: $76.6mn&#10;Company share: 5.1%"/>
          </p:cNvPr>
          <p:cNvSpPr/>
          <p:nvPr/>
        </p:nvSpPr>
        <p:spPr>
          <a:xfrm>
            <a:off x="-1841500" y="5016500"/>
            <a:ext cx="3683000" cy="3683000"/>
          </a:xfrm>
          <a:prstGeom prst="blockArc">
            <a:avLst>
              <a:gd name="adj1" fmla="val 16200000"/>
              <a:gd name="adj2" fmla="val 0"/>
              <a:gd name="adj3" fmla="val 50000"/>
            </a:avLst>
          </a:prstGeom>
          <a:solidFill>
            <a:schemeClr val="tx1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" name="Block Arc 11">
            <a:hlinkClick r:id="rId3" action="ppaction://hlinksldjump" tooltip="Size of prize: $3.3mn&#10;Market size: $76.6mn&#10;Company share: 5.1%"/>
          </p:cNvPr>
          <p:cNvSpPr/>
          <p:nvPr/>
        </p:nvSpPr>
        <p:spPr>
          <a:xfrm>
            <a:off x="-3111500" y="3746500"/>
            <a:ext cx="6223000" cy="6223000"/>
          </a:xfrm>
          <a:prstGeom prst="blockArc">
            <a:avLst>
              <a:gd name="adj1" fmla="val 16200000"/>
              <a:gd name="adj2" fmla="val 0"/>
              <a:gd name="adj3" fmla="val 19388"/>
            </a:avLst>
          </a:prstGeom>
          <a:solidFill>
            <a:schemeClr val="accent5">
              <a:lumMod val="30000"/>
              <a:lumOff val="7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" name="Rectangle 12">
            <a:hlinkClick r:id="rId3" action="ppaction://hlinksldjump" tooltip="Size of prize: $3.3mn&#10;Market size: $76.6mn&#10;Company share: 5.1%"/>
          </p:cNvPr>
          <p:cNvSpPr/>
          <p:nvPr/>
        </p:nvSpPr>
        <p:spPr>
          <a:xfrm rot="18900000">
            <a:off x="1172210" y="502538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19: 3.3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4" name="Block Arc 13">
            <a:hlinkClick r:id="rId4" action="ppaction://hlinksldjump" tooltip="Size of prize: $3.3mn&#10;Market size: $76.6mn&#10;Company share: 5.1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6200000"/>
              <a:gd name="adj2" fmla="val 0"/>
              <a:gd name="adj3" fmla="val 13768"/>
            </a:avLst>
          </a:prstGeom>
          <a:solidFill>
            <a:schemeClr val="accent3">
              <a:lumMod val="32500"/>
              <a:lumOff val="675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5" name="Rectangle 14">
            <a:hlinkClick r:id="rId4" action="ppaction://hlinksldjump" tooltip="Size of prize: $3.3mn&#10;Market size: $76.6mn&#10;Company share: 5.1%"/>
          </p:cNvPr>
          <p:cNvSpPr/>
          <p:nvPr/>
        </p:nvSpPr>
        <p:spPr>
          <a:xfrm rot="18900000">
            <a:off x="2070236" y="412736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India: 3.3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6" name="Block Arc 15">
            <a:hlinkClick r:id="rId5" action="ppaction://hlinksldjump" tooltip="Size of prize: $1.4mn&#10;Market size: $36.2mn&#10;Company share: 0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292297"/>
              <a:gd name="adj2" fmla="val 0"/>
              <a:gd name="adj3" fmla="val 10674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7" name="Rectangle 16">
            <a:hlinkClick r:id="rId5" action="ppaction://hlinksldjump" tooltip="Size of prize: $1.4mn&#10;Market size: $36.2mn&#10;Company share: 0.0%"/>
          </p:cNvPr>
          <p:cNvSpPr/>
          <p:nvPr/>
        </p:nvSpPr>
        <p:spPr>
          <a:xfrm rot="20446148">
            <a:off x="4163657" y="5133823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Partners: 1.4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8" name="Block Arc 17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292297"/>
              <a:gd name="adj2" fmla="val 0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9" name="Block Arc 18">
            <a:hlinkClick r:id="rId6" action="ppaction://hlinksldjump" tooltip="Size of prize: $1.2mn&#10;Market size: $3.3mn&#10;Company share: 3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255533"/>
              <a:gd name="adj2" fmla="val 19292297"/>
              <a:gd name="adj3" fmla="val 10674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0" name="Rectangle 19">
            <a:hlinkClick r:id="rId6" action="ppaction://hlinksldjump" tooltip="Size of prize: $1.2mn&#10;Market size: $3.3mn&#10;Company share: 3.9%"/>
          </p:cNvPr>
          <p:cNvSpPr/>
          <p:nvPr/>
        </p:nvSpPr>
        <p:spPr>
          <a:xfrm rot="18273915">
            <a:off x="2263594" y="2642593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Stores: 1.2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1" name="Block Arc 20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255533"/>
              <a:gd name="adj2" fmla="val 19292297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2" name="Block Arc 21">
            <a:hlinkClick r:id="rId7" action="ppaction://hlinksldjump" tooltip="Size of prize: $0.6mn&#10;Market size: $37.0mn&#10;Company share: 10.1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200000"/>
              <a:gd name="adj2" fmla="val 17255533"/>
              <a:gd name="adj3" fmla="val 10674"/>
            </a:avLst>
          </a:prstGeom>
          <a:solidFill>
            <a:schemeClr val="accent6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3" name="Rectangle 22">
            <a:hlinkClick r:id="rId7" action="ppaction://hlinksldjump" tooltip="Size of prize: $0.6mn&#10;Market size: $37.0mn&#10;Company share: 10.1%"/>
          </p:cNvPr>
          <p:cNvSpPr/>
          <p:nvPr/>
        </p:nvSpPr>
        <p:spPr>
          <a:xfrm rot="16727767">
            <a:off x="174101" y="181189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Direct: 0.6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4" name="Block Arc 23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200000"/>
              <a:gd name="adj2" fmla="val 17255533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5" name="Rectangle 24">
            <a:hlinkClick r:id="rId2" action="ppaction://hlinksldjump" tooltip="Size of prize: $288.0mn&#10;Market size: $9,171.1mn&#10;Company share: 11.1%"/>
          </p:cNvPr>
          <p:cNvSpPr/>
          <p:nvPr/>
        </p:nvSpPr>
        <p:spPr>
          <a:xfrm>
            <a:off x="-1" y="6013169"/>
            <a:ext cx="1682145" cy="49179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600" dirty="0" smtClean="0">
                <a:solidFill>
                  <a:schemeClr val="bg1"/>
                </a:solidFill>
              </a:rPr>
              <a:t>Worldwide:</a:t>
            </a:r>
          </a:p>
          <a:p>
            <a:pPr algn="ctr"/>
            <a:r>
              <a:rPr lang="en-IN" sz="1600" dirty="0">
                <a:solidFill>
                  <a:schemeClr val="bg1"/>
                </a:solidFill>
              </a:rPr>
              <a:t>$</a:t>
            </a:r>
            <a:r>
              <a:rPr lang="en-IN" sz="1600" dirty="0" smtClean="0">
                <a:solidFill>
                  <a:schemeClr val="bg1"/>
                </a:solidFill>
              </a:rPr>
              <a:t>288 </a:t>
            </a:r>
            <a:r>
              <a:rPr lang="en-IN" sz="1600" dirty="0" err="1" smtClean="0">
                <a:solidFill>
                  <a:schemeClr val="bg1"/>
                </a:solidFill>
              </a:rPr>
              <a:t>mn</a:t>
            </a:r>
            <a:endParaRPr lang="en-IN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60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0" y="0"/>
            <a:ext cx="3048000" cy="508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2000" b="1" smtClean="0">
                <a:solidFill>
                  <a:schemeClr val="tx1"/>
                </a:solidFill>
              </a:rPr>
              <a:t>Product 4</a:t>
            </a:r>
            <a:endParaRPr lang="en-IN" sz="2000" b="1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99000" y="0"/>
            <a:ext cx="1270000" cy="508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2000" b="1" smtClean="0">
                <a:solidFill>
                  <a:schemeClr val="tx1"/>
                </a:solidFill>
              </a:rPr>
              <a:t>$2.3mn</a:t>
            </a:r>
            <a:endParaRPr lang="en-IN" sz="2000" b="1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0" y="762000"/>
            <a:ext cx="2794000" cy="254000"/>
          </a:xfrm>
          <a:prstGeom prst="rect">
            <a:avLst/>
          </a:prstGeom>
          <a:solidFill>
            <a:srgbClr val="4CFF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Accelerate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99000" y="7620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$1.3mn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0" y="1079500"/>
            <a:ext cx="2255993" cy="254000"/>
          </a:xfrm>
          <a:prstGeom prst="rect">
            <a:avLst/>
          </a:prstGeom>
          <a:solidFill>
            <a:srgbClr val="FFE5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Grow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99000" y="10795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$1.0mn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0" y="1397000"/>
            <a:ext cx="0" cy="254000"/>
          </a:xfrm>
          <a:prstGeom prst="rect">
            <a:avLst/>
          </a:prstGeom>
          <a:solidFill>
            <a:srgbClr val="FF66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Catch-up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99000" y="13970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$0.0mn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0" name="Block Arc 9">
            <a:hlinkClick r:id="rId2" action="ppaction://hlinksldjump" tooltip="Size of prize: $2.3mn&#10;Market size: $569.1mn&#10;Company share: 8.1%"/>
          </p:cNvPr>
          <p:cNvSpPr/>
          <p:nvPr/>
        </p:nvSpPr>
        <p:spPr>
          <a:xfrm>
            <a:off x="-1841500" y="5016500"/>
            <a:ext cx="3683000" cy="3683000"/>
          </a:xfrm>
          <a:prstGeom prst="blockArc">
            <a:avLst>
              <a:gd name="adj1" fmla="val 16200000"/>
              <a:gd name="adj2" fmla="val 0"/>
              <a:gd name="adj3" fmla="val 50000"/>
            </a:avLst>
          </a:prstGeom>
          <a:solidFill>
            <a:schemeClr val="tx1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" name="Block Arc 11">
            <a:hlinkClick r:id="rId3" action="ppaction://hlinksldjump" tooltip="Size of prize: $2.3mn&#10;Market size: $569.1mn&#10;Company share: 8.1%"/>
          </p:cNvPr>
          <p:cNvSpPr/>
          <p:nvPr/>
        </p:nvSpPr>
        <p:spPr>
          <a:xfrm>
            <a:off x="-3111500" y="3746500"/>
            <a:ext cx="6223000" cy="6223000"/>
          </a:xfrm>
          <a:prstGeom prst="blockArc">
            <a:avLst>
              <a:gd name="adj1" fmla="val 16200000"/>
              <a:gd name="adj2" fmla="val 0"/>
              <a:gd name="adj3" fmla="val 19388"/>
            </a:avLst>
          </a:prstGeom>
          <a:solidFill>
            <a:schemeClr val="accent5">
              <a:lumMod val="25000"/>
              <a:lumOff val="7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" name="Rectangle 12">
            <a:hlinkClick r:id="rId3" action="ppaction://hlinksldjump" tooltip="Size of prize: $2.3mn&#10;Market size: $569.1mn&#10;Company share: 8.1%"/>
          </p:cNvPr>
          <p:cNvSpPr/>
          <p:nvPr/>
        </p:nvSpPr>
        <p:spPr>
          <a:xfrm rot="18900000">
            <a:off x="1172210" y="502538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4: 2.3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4" name="Block Arc 13">
            <a:hlinkClick r:id="rId4" action="ppaction://hlinksldjump" tooltip="Size of prize: $2.3mn&#10;Market size: $320.8mn&#10;Company share: 14.3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6200000"/>
              <a:gd name="adj2" fmla="val 0"/>
              <a:gd name="adj3" fmla="val 13768"/>
            </a:avLst>
          </a:prstGeom>
          <a:solidFill>
            <a:schemeClr val="accent3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5" name="Rectangle 14">
            <a:hlinkClick r:id="rId4" action="ppaction://hlinksldjump" tooltip="Size of prize: $2.3mn&#10;Market size: $320.8mn&#10;Company share: 14.3%"/>
          </p:cNvPr>
          <p:cNvSpPr/>
          <p:nvPr/>
        </p:nvSpPr>
        <p:spPr>
          <a:xfrm rot="18900000">
            <a:off x="2070236" y="412736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UK: 2.3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6" name="Block Arc 15">
            <a:hlinkClick r:id="rId5" action="ppaction://hlinksldjump" tooltip="Size of prize: $1.3mn&#10;Market size: $151.7mn&#10;Company share: 22.5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612352"/>
              <a:gd name="adj2" fmla="val 0"/>
              <a:gd name="adj3" fmla="val 10674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7" name="Rectangle 16">
            <a:hlinkClick r:id="rId5" action="ppaction://hlinksldjump" tooltip="Size of prize: $1.3mn&#10;Market size: $151.7mn&#10;Company share: 22.5%"/>
          </p:cNvPr>
          <p:cNvSpPr/>
          <p:nvPr/>
        </p:nvSpPr>
        <p:spPr>
          <a:xfrm rot="20106176">
            <a:off x="3976434" y="467191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Stores: 1.3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8" name="Block Arc 17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612352"/>
              <a:gd name="adj2" fmla="val 0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9" name="Block Arc 18">
            <a:hlinkClick r:id="rId6" action="ppaction://hlinksldjump" tooltip="Size of prize: $1.0mn&#10;Market size: $169.1mn&#10;Company share: 6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200000"/>
              <a:gd name="adj2" fmla="val 18612352"/>
              <a:gd name="adj3" fmla="val 10674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0" name="Rectangle 19">
            <a:hlinkClick r:id="rId6" action="ppaction://hlinksldjump" tooltip="Size of prize: $1.0mn&#10;Market size: $169.1mn&#10;Company share: 6.9%"/>
          </p:cNvPr>
          <p:cNvSpPr/>
          <p:nvPr/>
        </p:nvSpPr>
        <p:spPr>
          <a:xfrm rot="17406176">
            <a:off x="1136040" y="205976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Partners: 1.0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1" name="Block Arc 20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200000"/>
              <a:gd name="adj2" fmla="val 18612352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2" name="Rectangle 21">
            <a:hlinkClick r:id="rId2" action="ppaction://hlinksldjump" tooltip="Size of prize: $288.0mn&#10;Market size: $9,171.1mn&#10;Company share: 11.1%"/>
          </p:cNvPr>
          <p:cNvSpPr/>
          <p:nvPr/>
        </p:nvSpPr>
        <p:spPr>
          <a:xfrm>
            <a:off x="-1" y="6013169"/>
            <a:ext cx="1682145" cy="49179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600" dirty="0" smtClean="0">
                <a:solidFill>
                  <a:schemeClr val="bg1"/>
                </a:solidFill>
              </a:rPr>
              <a:t>Worldwide:</a:t>
            </a:r>
          </a:p>
          <a:p>
            <a:pPr algn="ctr"/>
            <a:r>
              <a:rPr lang="en-IN" sz="1600" dirty="0">
                <a:solidFill>
                  <a:schemeClr val="bg1"/>
                </a:solidFill>
              </a:rPr>
              <a:t>$</a:t>
            </a:r>
            <a:r>
              <a:rPr lang="en-IN" sz="1600" dirty="0" smtClean="0">
                <a:solidFill>
                  <a:schemeClr val="bg1"/>
                </a:solidFill>
              </a:rPr>
              <a:t>288 </a:t>
            </a:r>
            <a:r>
              <a:rPr lang="en-IN" sz="1600" dirty="0" err="1" smtClean="0">
                <a:solidFill>
                  <a:schemeClr val="bg1"/>
                </a:solidFill>
              </a:rPr>
              <a:t>mn</a:t>
            </a:r>
            <a:endParaRPr lang="en-IN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43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0" y="0"/>
            <a:ext cx="3048000" cy="508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2000" b="1" smtClean="0">
                <a:solidFill>
                  <a:schemeClr val="tx1"/>
                </a:solidFill>
              </a:rPr>
              <a:t>Product 18</a:t>
            </a:r>
            <a:endParaRPr lang="en-IN" sz="2000" b="1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99000" y="0"/>
            <a:ext cx="1270000" cy="508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2000" b="1" smtClean="0">
                <a:solidFill>
                  <a:schemeClr val="tx1"/>
                </a:solidFill>
              </a:rPr>
              <a:t>$2.1mn</a:t>
            </a:r>
            <a:endParaRPr lang="en-IN" sz="2000" b="1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0" y="762000"/>
            <a:ext cx="0" cy="254000"/>
          </a:xfrm>
          <a:prstGeom prst="rect">
            <a:avLst/>
          </a:prstGeom>
          <a:solidFill>
            <a:srgbClr val="4CFF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Accelerate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99000" y="7620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$0.0mn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0" y="1079500"/>
            <a:ext cx="993191" cy="254000"/>
          </a:xfrm>
          <a:prstGeom prst="rect">
            <a:avLst/>
          </a:prstGeom>
          <a:solidFill>
            <a:srgbClr val="FFE5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Grow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99000" y="10795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$0.6mn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0" y="1397000"/>
            <a:ext cx="2794000" cy="254000"/>
          </a:xfrm>
          <a:prstGeom prst="rect">
            <a:avLst/>
          </a:prstGeom>
          <a:solidFill>
            <a:srgbClr val="FF66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Catch-up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99000" y="13970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$1.6mn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0" name="Block Arc 9">
            <a:hlinkClick r:id="rId2" action="ppaction://hlinksldjump" tooltip="Size of prize: $2.1mn&#10;Market size: $492.2mn&#10;Company share: 6.0%"/>
          </p:cNvPr>
          <p:cNvSpPr/>
          <p:nvPr/>
        </p:nvSpPr>
        <p:spPr>
          <a:xfrm>
            <a:off x="-1841500" y="5016500"/>
            <a:ext cx="3683000" cy="3683000"/>
          </a:xfrm>
          <a:prstGeom prst="blockArc">
            <a:avLst>
              <a:gd name="adj1" fmla="val 16200000"/>
              <a:gd name="adj2" fmla="val 0"/>
              <a:gd name="adj3" fmla="val 50000"/>
            </a:avLst>
          </a:prstGeom>
          <a:solidFill>
            <a:schemeClr val="tx1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" name="Block Arc 11">
            <a:hlinkClick r:id="rId3" action="ppaction://hlinksldjump" tooltip="Size of prize: $2.1mn&#10;Market size: $492.2mn&#10;Company share: 6.0%"/>
          </p:cNvPr>
          <p:cNvSpPr/>
          <p:nvPr/>
        </p:nvSpPr>
        <p:spPr>
          <a:xfrm>
            <a:off x="-3111500" y="3746500"/>
            <a:ext cx="6223000" cy="6223000"/>
          </a:xfrm>
          <a:prstGeom prst="blockArc">
            <a:avLst>
              <a:gd name="adj1" fmla="val 16200000"/>
              <a:gd name="adj2" fmla="val 0"/>
              <a:gd name="adj3" fmla="val 19388"/>
            </a:avLst>
          </a:prstGeom>
          <a:solidFill>
            <a:schemeClr val="accent5">
              <a:lumMod val="20000"/>
              <a:lumOff val="8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" name="Rectangle 12">
            <a:hlinkClick r:id="rId3" action="ppaction://hlinksldjump" tooltip="Size of prize: $2.1mn&#10;Market size: $492.2mn&#10;Company share: 6.0%"/>
          </p:cNvPr>
          <p:cNvSpPr/>
          <p:nvPr/>
        </p:nvSpPr>
        <p:spPr>
          <a:xfrm rot="18900000">
            <a:off x="1172210" y="502538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18: 2.1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4" name="Block Arc 13">
            <a:hlinkClick r:id="rId4" action="ppaction://hlinksldjump" tooltip="Size of prize: $2.1mn&#10;Market size: $313.4mn&#10;Company share: 9.4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6200000"/>
              <a:gd name="adj2" fmla="val 0"/>
              <a:gd name="adj3" fmla="val 13768"/>
            </a:avLst>
          </a:prstGeom>
          <a:solidFill>
            <a:schemeClr val="accent3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5" name="Rectangle 14">
            <a:hlinkClick r:id="rId4" action="ppaction://hlinksldjump" tooltip="Size of prize: $2.1mn&#10;Market size: $313.4mn&#10;Company share: 9.4%"/>
          </p:cNvPr>
          <p:cNvSpPr/>
          <p:nvPr/>
        </p:nvSpPr>
        <p:spPr>
          <a:xfrm rot="18900000">
            <a:off x="2070236" y="412736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China: 2.1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6" name="Block Arc 15">
            <a:hlinkClick r:id="rId5" action="ppaction://hlinksldjump" tooltip="Size of prize: $0.9mn&#10;Market size: $13.5mn&#10;Company share: 22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350245"/>
              <a:gd name="adj2" fmla="val 0"/>
              <a:gd name="adj3" fmla="val 10674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7" name="Rectangle 16">
            <a:hlinkClick r:id="rId5" action="ppaction://hlinksldjump" tooltip="Size of prize: $0.9mn&#10;Market size: $13.5mn&#10;Company share: 22.0%"/>
          </p:cNvPr>
          <p:cNvSpPr/>
          <p:nvPr/>
        </p:nvSpPr>
        <p:spPr>
          <a:xfrm rot="20475123">
            <a:off x="4177485" y="517400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Stores: 0.9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8" name="Block Arc 17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350245"/>
              <a:gd name="adj2" fmla="val 0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9" name="Block Arc 18">
            <a:hlinkClick r:id="rId6" action="ppaction://hlinksldjump" tooltip="Size of prize: $0.7mn&#10;Market size: $3.8mn&#10;Company share: 7.4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616151"/>
              <a:gd name="adj2" fmla="val 19350245"/>
              <a:gd name="adj3" fmla="val 10674"/>
            </a:avLst>
          </a:prstGeom>
          <a:solidFill>
            <a:schemeClr val="accent6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0" name="Rectangle 19">
            <a:hlinkClick r:id="rId6" action="ppaction://hlinksldjump" tooltip="Size of prize: $0.7mn&#10;Market size: $3.8mn&#10;Company share: 7.4%"/>
          </p:cNvPr>
          <p:cNvSpPr/>
          <p:nvPr/>
        </p:nvSpPr>
        <p:spPr>
          <a:xfrm rot="18483199">
            <a:off x="2510898" y="2824318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Direct: 0.7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1" name="Block Arc 20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616151"/>
              <a:gd name="adj2" fmla="val 19350245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2" name="Block Arc 21">
            <a:hlinkClick r:id="rId7" action="ppaction://hlinksldjump" tooltip="Size of prize: $0.6mn&#10;Market size: $296.1mn&#10;Company share: 8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200000"/>
              <a:gd name="adj2" fmla="val 17616151"/>
              <a:gd name="adj3" fmla="val 10674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3" name="Rectangle 22">
            <a:hlinkClick r:id="rId7" action="ppaction://hlinksldjump" tooltip="Size of prize: $0.6mn&#10;Market size: $296.1mn&#10;Company share: 8.9%"/>
          </p:cNvPr>
          <p:cNvSpPr/>
          <p:nvPr/>
        </p:nvSpPr>
        <p:spPr>
          <a:xfrm rot="16908076">
            <a:off x="434257" y="1859171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Partners: 0.6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4" name="Block Arc 23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200000"/>
              <a:gd name="adj2" fmla="val 17616151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5" name="Rectangle 24">
            <a:hlinkClick r:id="rId2" action="ppaction://hlinksldjump" tooltip="Size of prize: $288.0mn&#10;Market size: $9,171.1mn&#10;Company share: 11.1%"/>
          </p:cNvPr>
          <p:cNvSpPr/>
          <p:nvPr/>
        </p:nvSpPr>
        <p:spPr>
          <a:xfrm>
            <a:off x="-1" y="6013169"/>
            <a:ext cx="1682145" cy="49179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600" dirty="0" smtClean="0">
                <a:solidFill>
                  <a:schemeClr val="bg1"/>
                </a:solidFill>
              </a:rPr>
              <a:t>Worldwide:</a:t>
            </a:r>
          </a:p>
          <a:p>
            <a:pPr algn="ctr"/>
            <a:r>
              <a:rPr lang="en-IN" sz="1600" dirty="0">
                <a:solidFill>
                  <a:schemeClr val="bg1"/>
                </a:solidFill>
              </a:rPr>
              <a:t>$</a:t>
            </a:r>
            <a:r>
              <a:rPr lang="en-IN" sz="1600" dirty="0" smtClean="0">
                <a:solidFill>
                  <a:schemeClr val="bg1"/>
                </a:solidFill>
              </a:rPr>
              <a:t>288 </a:t>
            </a:r>
            <a:r>
              <a:rPr lang="en-IN" sz="1600" dirty="0" err="1" smtClean="0">
                <a:solidFill>
                  <a:schemeClr val="bg1"/>
                </a:solidFill>
              </a:rPr>
              <a:t>mn</a:t>
            </a:r>
            <a:endParaRPr lang="en-IN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20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0" y="0"/>
            <a:ext cx="3048000" cy="508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2000" b="1" smtClean="0">
                <a:solidFill>
                  <a:schemeClr val="tx1"/>
                </a:solidFill>
              </a:rPr>
              <a:t>Product 5</a:t>
            </a:r>
            <a:endParaRPr lang="en-IN" sz="2000" b="1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99000" y="0"/>
            <a:ext cx="1270000" cy="508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2000" b="1" smtClean="0">
                <a:solidFill>
                  <a:schemeClr val="tx1"/>
                </a:solidFill>
              </a:rPr>
              <a:t>$1.5mn</a:t>
            </a:r>
            <a:endParaRPr lang="en-IN" sz="2000" b="1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0" y="762000"/>
            <a:ext cx="0" cy="254000"/>
          </a:xfrm>
          <a:prstGeom prst="rect">
            <a:avLst/>
          </a:prstGeom>
          <a:solidFill>
            <a:srgbClr val="4CFF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Accelerate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99000" y="7620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$0.0mn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0" y="1079500"/>
            <a:ext cx="2794000" cy="254000"/>
          </a:xfrm>
          <a:prstGeom prst="rect">
            <a:avLst/>
          </a:prstGeom>
          <a:solidFill>
            <a:srgbClr val="FFE5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Grow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99000" y="10795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$1.0mn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0" y="1397000"/>
            <a:ext cx="1288421" cy="254000"/>
          </a:xfrm>
          <a:prstGeom prst="rect">
            <a:avLst/>
          </a:prstGeom>
          <a:solidFill>
            <a:srgbClr val="FF66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Catch-up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99000" y="13970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$0.5mn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0" name="Block Arc 9">
            <a:hlinkClick r:id="rId2" action="ppaction://hlinksldjump" tooltip="Size of prize: $1.5mn&#10;Market size: $451.6mn&#10;Company share: 2.8%"/>
          </p:cNvPr>
          <p:cNvSpPr/>
          <p:nvPr/>
        </p:nvSpPr>
        <p:spPr>
          <a:xfrm>
            <a:off x="-1841500" y="5016500"/>
            <a:ext cx="3683000" cy="3683000"/>
          </a:xfrm>
          <a:prstGeom prst="blockArc">
            <a:avLst>
              <a:gd name="adj1" fmla="val 16200000"/>
              <a:gd name="adj2" fmla="val 0"/>
              <a:gd name="adj3" fmla="val 50000"/>
            </a:avLst>
          </a:prstGeom>
          <a:solidFill>
            <a:schemeClr val="tx1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" name="Block Arc 11">
            <a:hlinkClick r:id="rId3" action="ppaction://hlinksldjump" tooltip="Size of prize: $1.5mn&#10;Market size: $451.6mn&#10;Company share: 2.8%"/>
          </p:cNvPr>
          <p:cNvSpPr/>
          <p:nvPr/>
        </p:nvSpPr>
        <p:spPr>
          <a:xfrm>
            <a:off x="-3111500" y="3746500"/>
            <a:ext cx="6223000" cy="6223000"/>
          </a:xfrm>
          <a:prstGeom prst="blockArc">
            <a:avLst>
              <a:gd name="adj1" fmla="val 16200000"/>
              <a:gd name="adj2" fmla="val 0"/>
              <a:gd name="adj3" fmla="val 19388"/>
            </a:avLst>
          </a:prstGeom>
          <a:solidFill>
            <a:schemeClr val="accent5">
              <a:lumMod val="15000"/>
              <a:lumOff val="8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" name="Rectangle 12">
            <a:hlinkClick r:id="rId3" action="ppaction://hlinksldjump" tooltip="Size of prize: $1.5mn&#10;Market size: $451.6mn&#10;Company share: 2.8%"/>
          </p:cNvPr>
          <p:cNvSpPr/>
          <p:nvPr/>
        </p:nvSpPr>
        <p:spPr>
          <a:xfrm rot="18900000">
            <a:off x="1172210" y="502538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5: 1.5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4" name="Block Arc 13">
            <a:hlinkClick r:id="rId4" action="ppaction://hlinksldjump" tooltip="Size of prize: $1.5mn&#10;Market size: $219.8mn&#10;Company share: 5.7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6200000"/>
              <a:gd name="adj2" fmla="val 0"/>
              <a:gd name="adj3" fmla="val 13768"/>
            </a:avLst>
          </a:prstGeom>
          <a:solidFill>
            <a:schemeClr val="accent3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5" name="Rectangle 14">
            <a:hlinkClick r:id="rId4" action="ppaction://hlinksldjump" tooltip="Size of prize: $1.5mn&#10;Market size: $219.8mn&#10;Company share: 5.7%"/>
          </p:cNvPr>
          <p:cNvSpPr/>
          <p:nvPr/>
        </p:nvSpPr>
        <p:spPr>
          <a:xfrm rot="18900000">
            <a:off x="2070236" y="412736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UK: 1.5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6" name="Block Arc 15">
            <a:hlinkClick r:id="rId5" action="ppaction://hlinksldjump" tooltip="Size of prize: $1.0mn&#10;Market size: $75.0mn&#10;Company share: 7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904251"/>
              <a:gd name="adj2" fmla="val 0"/>
              <a:gd name="adj3" fmla="val 10674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7" name="Rectangle 16">
            <a:hlinkClick r:id="rId5" action="ppaction://hlinksldjump" tooltip="Size of prize: $1.0mn&#10;Market size: $75.0mn&#10;Company share: 7.2%"/>
          </p:cNvPr>
          <p:cNvSpPr/>
          <p:nvPr/>
        </p:nvSpPr>
        <p:spPr>
          <a:xfrm rot="19752125">
            <a:off x="3733984" y="421298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Stores: 1.0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8" name="Block Arc 17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904251"/>
              <a:gd name="adj2" fmla="val 0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9" name="Block Arc 18">
            <a:hlinkClick r:id="rId6" action="ppaction://hlinksldjump" tooltip="Size of prize: $0.5mn&#10;Market size: $144.8mn&#10;Company share: 4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200000"/>
              <a:gd name="adj2" fmla="val 17904251"/>
              <a:gd name="adj3" fmla="val 10674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0" name="Rectangle 19">
            <a:hlinkClick r:id="rId6" action="ppaction://hlinksldjump" tooltip="Size of prize: $0.5mn&#10;Market size: $144.8mn&#10;Company share: 4.9%"/>
          </p:cNvPr>
          <p:cNvSpPr/>
          <p:nvPr/>
        </p:nvSpPr>
        <p:spPr>
          <a:xfrm rot="17052125">
            <a:off x="640094" y="190669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Partners: 0.5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1" name="Block Arc 20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200000"/>
              <a:gd name="adj2" fmla="val 17904251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2" name="Rectangle 21">
            <a:hlinkClick r:id="rId2" action="ppaction://hlinksldjump" tooltip="Size of prize: $288.0mn&#10;Market size: $9,171.1mn&#10;Company share: 11.1%"/>
          </p:cNvPr>
          <p:cNvSpPr/>
          <p:nvPr/>
        </p:nvSpPr>
        <p:spPr>
          <a:xfrm>
            <a:off x="-1" y="6013169"/>
            <a:ext cx="1682145" cy="49179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600" dirty="0" smtClean="0">
                <a:solidFill>
                  <a:schemeClr val="bg1"/>
                </a:solidFill>
              </a:rPr>
              <a:t>Worldwide:</a:t>
            </a:r>
          </a:p>
          <a:p>
            <a:pPr algn="ctr"/>
            <a:r>
              <a:rPr lang="en-IN" sz="1600" dirty="0">
                <a:solidFill>
                  <a:schemeClr val="bg1"/>
                </a:solidFill>
              </a:rPr>
              <a:t>$</a:t>
            </a:r>
            <a:r>
              <a:rPr lang="en-IN" sz="1600" dirty="0" smtClean="0">
                <a:solidFill>
                  <a:schemeClr val="bg1"/>
                </a:solidFill>
              </a:rPr>
              <a:t>288 </a:t>
            </a:r>
            <a:r>
              <a:rPr lang="en-IN" sz="1600" dirty="0" err="1" smtClean="0">
                <a:solidFill>
                  <a:schemeClr val="bg1"/>
                </a:solidFill>
              </a:rPr>
              <a:t>mn</a:t>
            </a:r>
            <a:endParaRPr lang="en-IN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23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0" y="0"/>
            <a:ext cx="3048000" cy="508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2000" b="1" smtClean="0">
                <a:solidFill>
                  <a:schemeClr val="tx1"/>
                </a:solidFill>
              </a:rPr>
              <a:t>Product 12</a:t>
            </a:r>
            <a:endParaRPr lang="en-IN" sz="2000" b="1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99000" y="0"/>
            <a:ext cx="1270000" cy="508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2000" b="1" smtClean="0">
                <a:solidFill>
                  <a:schemeClr val="tx1"/>
                </a:solidFill>
              </a:rPr>
              <a:t>$0.0mn</a:t>
            </a:r>
            <a:endParaRPr lang="en-IN" sz="2000" b="1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0" y="762000"/>
            <a:ext cx="0" cy="254000"/>
          </a:xfrm>
          <a:prstGeom prst="rect">
            <a:avLst/>
          </a:prstGeom>
          <a:solidFill>
            <a:srgbClr val="4CFF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Accelerate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99000" y="7620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$0.0mn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0" y="1079500"/>
            <a:ext cx="0" cy="254000"/>
          </a:xfrm>
          <a:prstGeom prst="rect">
            <a:avLst/>
          </a:prstGeom>
          <a:solidFill>
            <a:srgbClr val="FFE5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Grow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99000" y="10795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$0.0mn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0" y="1397000"/>
            <a:ext cx="2794000" cy="254000"/>
          </a:xfrm>
          <a:prstGeom prst="rect">
            <a:avLst/>
          </a:prstGeom>
          <a:solidFill>
            <a:srgbClr val="FF66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Catch-up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99000" y="13970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$0.0mn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0" name="Block Arc 9">
            <a:hlinkClick r:id="rId2" action="ppaction://hlinksldjump" tooltip="Size of prize: $0.0mn&#10;Market size: $1.2mn&#10;Company share: 68.0%"/>
          </p:cNvPr>
          <p:cNvSpPr/>
          <p:nvPr/>
        </p:nvSpPr>
        <p:spPr>
          <a:xfrm>
            <a:off x="-1841500" y="5016500"/>
            <a:ext cx="3683000" cy="3683000"/>
          </a:xfrm>
          <a:prstGeom prst="blockArc">
            <a:avLst>
              <a:gd name="adj1" fmla="val 16200000"/>
              <a:gd name="adj2" fmla="val 0"/>
              <a:gd name="adj3" fmla="val 50000"/>
            </a:avLst>
          </a:prstGeom>
          <a:solidFill>
            <a:schemeClr val="tx1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" name="Block Arc 11">
            <a:hlinkClick r:id="rId3" action="ppaction://hlinksldjump" tooltip="Size of prize: $0.0mn&#10;Market size: $1.2mn&#10;Company share: 68.0%"/>
          </p:cNvPr>
          <p:cNvSpPr/>
          <p:nvPr/>
        </p:nvSpPr>
        <p:spPr>
          <a:xfrm>
            <a:off x="-3111500" y="3746500"/>
            <a:ext cx="6223000" cy="6223000"/>
          </a:xfrm>
          <a:prstGeom prst="blockArc">
            <a:avLst>
              <a:gd name="adj1" fmla="val 16200000"/>
              <a:gd name="adj2" fmla="val 0"/>
              <a:gd name="adj3" fmla="val 19388"/>
            </a:avLst>
          </a:prstGeom>
          <a:solidFill>
            <a:schemeClr val="accent5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" name="Rectangle 12">
            <a:hlinkClick r:id="rId3" action="ppaction://hlinksldjump" tooltip="Size of prize: $0.0mn&#10;Market size: $1.2mn&#10;Company share: 68.0%"/>
          </p:cNvPr>
          <p:cNvSpPr/>
          <p:nvPr/>
        </p:nvSpPr>
        <p:spPr>
          <a:xfrm rot="18900000">
            <a:off x="1172210" y="502538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12: 0.0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4" name="Block Arc 13">
            <a:hlinkClick r:id="rId4" action="ppaction://hlinksldjump" tooltip="Size of prize: $0.0mn&#10;Market size: $1.2mn&#10;Company share: 68.0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6200000"/>
              <a:gd name="adj2" fmla="val 0"/>
              <a:gd name="adj3" fmla="val 13768"/>
            </a:avLst>
          </a:prstGeom>
          <a:solidFill>
            <a:schemeClr val="accent3">
              <a:lumMod val="77500"/>
              <a:lumOff val="225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5" name="Rectangle 14">
            <a:hlinkClick r:id="rId4" action="ppaction://hlinksldjump" tooltip="Size of prize: $0.0mn&#10;Market size: $1.2mn&#10;Company share: 68.0%"/>
          </p:cNvPr>
          <p:cNvSpPr/>
          <p:nvPr/>
        </p:nvSpPr>
        <p:spPr>
          <a:xfrm rot="18900000">
            <a:off x="2070236" y="412736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Japan: 0.0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6" name="Block Arc 15">
            <a:hlinkClick r:id="rId5" action="ppaction://hlinksldjump" tooltip="Size of prize: $0.0mn&#10;Market size: $1.2mn&#10;Company share: 68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200000"/>
              <a:gd name="adj2" fmla="val 0"/>
              <a:gd name="adj3" fmla="val 10674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7" name="Rectangle 16">
            <a:hlinkClick r:id="rId5" action="ppaction://hlinksldjump" tooltip="Size of prize: $0.0mn&#10;Market size: $1.2mn&#10;Company share: 68.2%"/>
          </p:cNvPr>
          <p:cNvSpPr/>
          <p:nvPr/>
        </p:nvSpPr>
        <p:spPr>
          <a:xfrm rot="18900000">
            <a:off x="2968262" y="3229338"/>
            <a:ext cx="1206499" cy="12700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Stores: 0.0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8" name="Block Arc 17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200000"/>
              <a:gd name="adj2" fmla="val 0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9" name="Rectangle 18">
            <a:hlinkClick r:id="rId2" action="ppaction://hlinksldjump" tooltip="Size of prize: $288.0mn&#10;Market size: $9,171.1mn&#10;Company share: 11.1%"/>
          </p:cNvPr>
          <p:cNvSpPr/>
          <p:nvPr/>
        </p:nvSpPr>
        <p:spPr>
          <a:xfrm>
            <a:off x="-1" y="6013169"/>
            <a:ext cx="1682145" cy="49179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600" dirty="0" smtClean="0">
                <a:solidFill>
                  <a:schemeClr val="bg1"/>
                </a:solidFill>
              </a:rPr>
              <a:t>Worldwide:</a:t>
            </a:r>
          </a:p>
          <a:p>
            <a:pPr algn="ctr"/>
            <a:r>
              <a:rPr lang="en-IN" sz="1600" dirty="0">
                <a:solidFill>
                  <a:schemeClr val="bg1"/>
                </a:solidFill>
              </a:rPr>
              <a:t>$</a:t>
            </a:r>
            <a:r>
              <a:rPr lang="en-IN" sz="1600" dirty="0" smtClean="0">
                <a:solidFill>
                  <a:schemeClr val="bg1"/>
                </a:solidFill>
              </a:rPr>
              <a:t>288 </a:t>
            </a:r>
            <a:r>
              <a:rPr lang="en-IN" sz="1600" dirty="0" err="1" smtClean="0">
                <a:solidFill>
                  <a:schemeClr val="bg1"/>
                </a:solidFill>
              </a:rPr>
              <a:t>mn</a:t>
            </a:r>
            <a:endParaRPr lang="en-IN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86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0" y="0"/>
            <a:ext cx="3048000" cy="508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2000" b="1" smtClean="0">
                <a:solidFill>
                  <a:schemeClr val="tx1"/>
                </a:solidFill>
              </a:rPr>
              <a:t>UK</a:t>
            </a:r>
            <a:endParaRPr lang="en-IN" sz="2000" b="1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99000" y="0"/>
            <a:ext cx="1270000" cy="508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2000" b="1" smtClean="0">
                <a:solidFill>
                  <a:schemeClr val="tx1"/>
                </a:solidFill>
              </a:rPr>
              <a:t>$87.0mn</a:t>
            </a:r>
            <a:endParaRPr lang="en-IN" sz="2000" b="1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0" y="762000"/>
            <a:ext cx="2794000" cy="254000"/>
          </a:xfrm>
          <a:prstGeom prst="rect">
            <a:avLst/>
          </a:prstGeom>
          <a:solidFill>
            <a:srgbClr val="4CFF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Accelerate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99000" y="7620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$35.0mn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0" y="1079500"/>
            <a:ext cx="1560135" cy="254000"/>
          </a:xfrm>
          <a:prstGeom prst="rect">
            <a:avLst/>
          </a:prstGeom>
          <a:solidFill>
            <a:srgbClr val="FFE5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Grow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99000" y="10795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$19.5mn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0" y="1397000"/>
            <a:ext cx="2590169" cy="254000"/>
          </a:xfrm>
          <a:prstGeom prst="rect">
            <a:avLst/>
          </a:prstGeom>
          <a:solidFill>
            <a:srgbClr val="FF66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Catch-up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99000" y="13970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$32.5mn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0" name="Block Arc 9">
            <a:hlinkClick r:id="rId2" action="ppaction://hlinksldjump" tooltip="Size of prize: $87.0mn&#10;Market size: $1,810.0mn&#10;Company share: 10.8%"/>
          </p:cNvPr>
          <p:cNvSpPr/>
          <p:nvPr/>
        </p:nvSpPr>
        <p:spPr>
          <a:xfrm>
            <a:off x="-1841500" y="5016500"/>
            <a:ext cx="3683000" cy="3683000"/>
          </a:xfrm>
          <a:prstGeom prst="blockArc">
            <a:avLst>
              <a:gd name="adj1" fmla="val 16200000"/>
              <a:gd name="adj2" fmla="val 0"/>
              <a:gd name="adj3" fmla="val 50000"/>
            </a:avLst>
          </a:prstGeom>
          <a:solidFill>
            <a:schemeClr val="tx1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" name="Block Arc 11">
            <a:hlinkClick r:id="rId3" action="ppaction://hlinksldjump" tooltip="Size of prize: $87.0mn&#10;Market size: $1,810.0mn&#10;Company share: 10.8%"/>
          </p:cNvPr>
          <p:cNvSpPr/>
          <p:nvPr/>
        </p:nvSpPr>
        <p:spPr>
          <a:xfrm>
            <a:off x="-3111500" y="3746500"/>
            <a:ext cx="6223000" cy="6223000"/>
          </a:xfrm>
          <a:prstGeom prst="blockArc">
            <a:avLst>
              <a:gd name="adj1" fmla="val 16200000"/>
              <a:gd name="adj2" fmla="val 0"/>
              <a:gd name="adj3" fmla="val 19388"/>
            </a:avLst>
          </a:prstGeom>
          <a:solidFill>
            <a:schemeClr val="accent3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" name="Rectangle 12">
            <a:hlinkClick r:id="rId3" action="ppaction://hlinksldjump" tooltip="Size of prize: $87.0mn&#10;Market size: $1,810.0mn&#10;Company share: 10.8%"/>
          </p:cNvPr>
          <p:cNvSpPr/>
          <p:nvPr/>
        </p:nvSpPr>
        <p:spPr>
          <a:xfrm rot="18900000">
            <a:off x="1172210" y="502538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UK: 87.0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4" name="Block Arc 13">
            <a:hlinkClick r:id="rId4" action="ppaction://hlinksldjump" tooltip="Size of prize: $34.4mn&#10;Market size: $820.4mn&#10;Company share: 14.5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9466720"/>
              <a:gd name="adj2" fmla="val 0"/>
              <a:gd name="adj3" fmla="val 13768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5" name="Rectangle 14">
            <a:hlinkClick r:id="rId4" action="ppaction://hlinksldjump" tooltip="Size of prize: $34.4mn&#10;Market size: $820.4mn&#10;Company share: 14.5%"/>
          </p:cNvPr>
          <p:cNvSpPr/>
          <p:nvPr/>
        </p:nvSpPr>
        <p:spPr>
          <a:xfrm rot="20533359">
            <a:off x="2994893" y="564286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Stores: 34.4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6" name="Block Arc 15">
            <a:hlinkClick r:id="rId5" action="ppaction://hlinksldjump" tooltip="Size of prize: $6.2mn&#10;Market size: $24.0mn&#10;Company share: 3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1212633"/>
              <a:gd name="adj2" fmla="val 0"/>
              <a:gd name="adj3" fmla="val 10674"/>
            </a:avLst>
          </a:prstGeom>
          <a:solidFill>
            <a:schemeClr val="accent5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7" name="Rectangle 16">
            <a:hlinkClick r:id="rId5" action="ppaction://hlinksldjump" tooltip="Size of prize: $6.2mn&#10;Market size: $24.0mn&#10;Company share: 3.7%"/>
          </p:cNvPr>
          <p:cNvSpPr/>
          <p:nvPr/>
        </p:nvSpPr>
        <p:spPr>
          <a:xfrm rot="21406317">
            <a:off x="4437000" y="651058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9: 6.2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8" name="Block Arc 17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1212633"/>
              <a:gd name="adj2" fmla="val 0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9" name="Block Arc 18">
            <a:hlinkClick r:id="rId6" action="ppaction://hlinksldjump" tooltip="Size of prize: $5.4mn&#10;Market size: $11.8mn&#10;Company share: 18.5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875544"/>
              <a:gd name="adj2" fmla="val 21212633"/>
              <a:gd name="adj3" fmla="val 10674"/>
            </a:avLst>
          </a:prstGeom>
          <a:solidFill>
            <a:schemeClr val="accent5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0" name="Rectangle 19">
            <a:hlinkClick r:id="rId6" action="ppaction://hlinksldjump" tooltip="Size of prize: $5.4mn&#10;Market size: $11.8mn&#10;Company share: 18.5%"/>
          </p:cNvPr>
          <p:cNvSpPr/>
          <p:nvPr/>
        </p:nvSpPr>
        <p:spPr>
          <a:xfrm rot="21044088">
            <a:off x="4379222" y="5982732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10: 5.4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1" name="Block Arc 20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875544"/>
              <a:gd name="adj2" fmla="val 21212633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2" name="Block Arc 21">
            <a:hlinkClick r:id="rId7" action="ppaction://hlinksldjump" tooltip="Size of prize: $5.1mn&#10;Market size: $14.3mn&#10;Company share: 3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556686"/>
              <a:gd name="adj2" fmla="val 20875544"/>
              <a:gd name="adj3" fmla="val 10674"/>
            </a:avLst>
          </a:prstGeom>
          <a:solidFill>
            <a:schemeClr val="accent5">
              <a:lumMod val="80000"/>
              <a:lumOff val="2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3" name="Rectangle 22">
            <a:hlinkClick r:id="rId7" action="ppaction://hlinksldjump" tooltip="Size of prize: $5.1mn&#10;Market size: $14.3mn&#10;Company share: 3.0%"/>
          </p:cNvPr>
          <p:cNvSpPr/>
          <p:nvPr/>
        </p:nvSpPr>
        <p:spPr>
          <a:xfrm rot="20716115">
            <a:off x="4279265" y="5512403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7: 5.1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4" name="Block Arc 23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556686"/>
              <a:gd name="adj2" fmla="val 20875544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5" name="Block Arc 24">
            <a:hlinkClick r:id="rId8" action="ppaction://hlinksldjump" tooltip="Size of prize: $4.8mn&#10;Market size: $45.4mn&#10;Company share: 30.1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256133"/>
              <a:gd name="adj2" fmla="val 20556686"/>
              <a:gd name="adj3" fmla="val 10674"/>
            </a:avLst>
          </a:prstGeom>
          <a:solidFill>
            <a:schemeClr val="accent5">
              <a:lumMod val="85000"/>
              <a:lumOff val="1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6" name="Rectangle 25">
            <a:hlinkClick r:id="rId8" action="ppaction://hlinksldjump" tooltip="Size of prize: $4.8mn&#10;Market size: $45.4mn&#10;Company share: 30.1%"/>
          </p:cNvPr>
          <p:cNvSpPr/>
          <p:nvPr/>
        </p:nvSpPr>
        <p:spPr>
          <a:xfrm rot="20406409">
            <a:off x="4144143" y="507890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15: 4.8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7" name="Block Arc 26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256133"/>
              <a:gd name="adj2" fmla="val 20556686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8" name="Block Arc 27">
            <a:hlinkClick r:id="rId9" action="ppaction://hlinksldjump" tooltip="Size of prize: $3.1mn&#10;Market size: $76.3mn&#10;Company share: 16.4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065606"/>
              <a:gd name="adj2" fmla="val 20256133"/>
              <a:gd name="adj3" fmla="val 10674"/>
            </a:avLst>
          </a:prstGeom>
          <a:solidFill>
            <a:schemeClr val="accent5">
              <a:lumMod val="95000"/>
              <a:lumOff val="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9" name="Rectangle 28">
            <a:hlinkClick r:id="rId9" action="ppaction://hlinksldjump" tooltip="Size of prize: $3.1mn&#10;Market size: $76.3mn&#10;Company share: 16.4%"/>
          </p:cNvPr>
          <p:cNvSpPr/>
          <p:nvPr/>
        </p:nvSpPr>
        <p:spPr>
          <a:xfrm rot="20160870">
            <a:off x="4009623" y="474493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8: 3.1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30" name="Block Arc 29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065606"/>
              <a:gd name="adj2" fmla="val 20256133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1" name="Block Arc 30">
            <a:hlinkClick r:id="rId10" action="ppaction://hlinksldjump" tooltip="Size of prize: $2.1mn&#10;Market size: $10.4mn&#10;Company share: 25.6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936325"/>
              <a:gd name="adj2" fmla="val 20065606"/>
              <a:gd name="adj3" fmla="val 10674"/>
            </a:avLst>
          </a:prstGeom>
          <a:solidFill>
            <a:schemeClr val="accent5">
              <a:lumMod val="70000"/>
              <a:lumOff val="3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2" name="Rectangle 31">
            <a:hlinkClick r:id="rId10" action="ppaction://hlinksldjump" tooltip="Size of prize: $2.1mn&#10;Market size: $10.4mn&#10;Company share: 25.6%"/>
          </p:cNvPr>
          <p:cNvSpPr/>
          <p:nvPr/>
        </p:nvSpPr>
        <p:spPr>
          <a:xfrm rot="20000966">
            <a:off x="3909342" y="453296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14: 2.1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33" name="Block Arc 32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936325"/>
              <a:gd name="adj2" fmla="val 20065606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4" name="Block Arc 33">
            <a:hlinkClick r:id="rId11" action="ppaction://hlinksldjump" tooltip="Size of prize: $1.7mn&#10;Market size: $71.7mn&#10;Company share: 9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828878"/>
              <a:gd name="adj2" fmla="val 19936325"/>
              <a:gd name="adj3" fmla="val 10674"/>
            </a:avLst>
          </a:prstGeom>
          <a:solidFill>
            <a:schemeClr val="accent5">
              <a:lumMod val="75000"/>
              <a:lumOff val="2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5" name="Rectangle 34">
            <a:hlinkClick r:id="rId11" action="ppaction://hlinksldjump" tooltip="Size of prize: $1.7mn&#10;Market size: $71.7mn&#10;Company share: 9.9%"/>
          </p:cNvPr>
          <p:cNvSpPr/>
          <p:nvPr/>
        </p:nvSpPr>
        <p:spPr>
          <a:xfrm rot="19882601">
            <a:off x="3828820" y="4379182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895" smtClean="0">
                <a:solidFill>
                  <a:schemeClr val="tx1"/>
                </a:solidFill>
              </a:rPr>
              <a:t>Product 17: 1.7</a:t>
            </a:r>
            <a:endParaRPr lang="en-IN" sz="895">
              <a:solidFill>
                <a:schemeClr val="tx1"/>
              </a:solidFill>
            </a:endParaRPr>
          </a:p>
        </p:txBody>
      </p:sp>
      <p:sp>
        <p:nvSpPr>
          <p:cNvPr id="36" name="Block Arc 35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828878"/>
              <a:gd name="adj2" fmla="val 19936325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7" name="Block Arc 36">
            <a:hlinkClick r:id="rId12" action="ppaction://hlinksldjump" tooltip="Size of prize: $1.6mn&#10;Market size: $20.9mn&#10;Company share: 37.6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730285"/>
              <a:gd name="adj2" fmla="val 19828878"/>
              <a:gd name="adj3" fmla="val 10674"/>
            </a:avLst>
          </a:prstGeom>
          <a:solidFill>
            <a:schemeClr val="accent5">
              <a:lumMod val="90000"/>
              <a:lumOff val="1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8" name="Rectangle 37">
            <a:hlinkClick r:id="rId12" action="ppaction://hlinksldjump" tooltip="Size of prize: $1.6mn&#10;Market size: $20.9mn&#10;Company share: 37.6%"/>
          </p:cNvPr>
          <p:cNvSpPr/>
          <p:nvPr/>
        </p:nvSpPr>
        <p:spPr>
          <a:xfrm rot="19779582">
            <a:off x="3754463" y="424766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822" smtClean="0">
                <a:solidFill>
                  <a:schemeClr val="tx1"/>
                </a:solidFill>
              </a:rPr>
              <a:t>Product 11: 1.6</a:t>
            </a:r>
            <a:endParaRPr lang="en-IN" sz="822">
              <a:solidFill>
                <a:schemeClr val="tx1"/>
              </a:solidFill>
            </a:endParaRPr>
          </a:p>
        </p:txBody>
      </p:sp>
      <p:sp>
        <p:nvSpPr>
          <p:cNvPr id="39" name="Block Arc 38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730285"/>
              <a:gd name="adj2" fmla="val 19828878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0" name="Block Arc 39">
            <a:hlinkClick r:id="rId13" action="ppaction://hlinksldjump" tooltip="Size of prize: $1.5mn&#10;Market size: $16.9mn&#10;Company share: 7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638561"/>
              <a:gd name="adj2" fmla="val 19730285"/>
              <a:gd name="adj3" fmla="val 10674"/>
            </a:avLst>
          </a:prstGeom>
          <a:solidFill>
            <a:schemeClr val="accent5">
              <a:lumMod val="65000"/>
              <a:lumOff val="3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1" name="Rectangle 40">
            <a:hlinkClick r:id="rId13" action="ppaction://hlinksldjump" tooltip="Size of prize: $1.5mn&#10;Market size: $16.9mn&#10;Company share: 7.9%"/>
          </p:cNvPr>
          <p:cNvSpPr/>
          <p:nvPr/>
        </p:nvSpPr>
        <p:spPr>
          <a:xfrm rot="19684424">
            <a:off x="3682308" y="4128203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764" smtClean="0">
                <a:solidFill>
                  <a:schemeClr val="tx1"/>
                </a:solidFill>
              </a:rPr>
              <a:t>Product 16: 1.5</a:t>
            </a:r>
            <a:endParaRPr lang="en-IN" sz="764">
              <a:solidFill>
                <a:schemeClr val="tx1"/>
              </a:solidFill>
            </a:endParaRPr>
          </a:p>
        </p:txBody>
      </p:sp>
      <p:sp>
        <p:nvSpPr>
          <p:cNvPr id="42" name="Block Arc 41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638561"/>
              <a:gd name="adj2" fmla="val 19730285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3" name="Block Arc 42">
            <a:hlinkClick r:id="rId14" action="ppaction://hlinksldjump" tooltip="Size of prize: $1.3mn&#10;Market size: $151.7mn&#10;Company share: 22.5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558965"/>
              <a:gd name="adj2" fmla="val 19638561"/>
              <a:gd name="adj3" fmla="val 10674"/>
            </a:avLst>
          </a:prstGeom>
          <a:solidFill>
            <a:schemeClr val="accent5">
              <a:lumMod val="25000"/>
              <a:lumOff val="7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4" name="Rectangle 43">
            <a:hlinkClick r:id="rId14" action="ppaction://hlinksldjump" tooltip="Size of prize: $1.3mn&#10;Market size: $151.7mn&#10;Company share: 22.5%"/>
          </p:cNvPr>
          <p:cNvSpPr/>
          <p:nvPr/>
        </p:nvSpPr>
        <p:spPr>
          <a:xfrm rot="19598763">
            <a:off x="3614549" y="402241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663" smtClean="0">
                <a:solidFill>
                  <a:schemeClr val="tx1"/>
                </a:solidFill>
              </a:rPr>
              <a:t>Product 4: 1.3</a:t>
            </a:r>
            <a:endParaRPr lang="en-IN" sz="663">
              <a:solidFill>
                <a:schemeClr val="tx1"/>
              </a:solidFill>
            </a:endParaRPr>
          </a:p>
        </p:txBody>
      </p:sp>
      <p:sp>
        <p:nvSpPr>
          <p:cNvPr id="45" name="Block Arc 44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558965"/>
              <a:gd name="adj2" fmla="val 19638561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6" name="Block Arc 45">
            <a:hlinkClick r:id="rId15" action="ppaction://hlinksldjump" tooltip="Size of prize: $1.0mn&#10;Market size: $75.0mn&#10;Company share: 7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496667"/>
              <a:gd name="adj2" fmla="val 19558965"/>
              <a:gd name="adj3" fmla="val 10674"/>
            </a:avLst>
          </a:prstGeom>
          <a:solidFill>
            <a:schemeClr val="accent5">
              <a:lumMod val="15000"/>
              <a:lumOff val="8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7" name="Rectangle 46">
            <a:hlinkClick r:id="rId15" action="ppaction://hlinksldjump" tooltip="Size of prize: $1.0mn&#10;Market size: $75.0mn&#10;Company share: 7.2%"/>
          </p:cNvPr>
          <p:cNvSpPr/>
          <p:nvPr/>
        </p:nvSpPr>
        <p:spPr>
          <a:xfrm rot="19527816">
            <a:off x="3556447" y="3936097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519" smtClean="0">
                <a:solidFill>
                  <a:schemeClr val="tx1"/>
                </a:solidFill>
              </a:rPr>
              <a:t>Product 5: 1.0</a:t>
            </a:r>
            <a:endParaRPr lang="en-IN" sz="519">
              <a:solidFill>
                <a:schemeClr val="tx1"/>
              </a:solidFill>
            </a:endParaRPr>
          </a:p>
        </p:txBody>
      </p:sp>
      <p:sp>
        <p:nvSpPr>
          <p:cNvPr id="48" name="Block Arc 47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496667"/>
              <a:gd name="adj2" fmla="val 19558965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9" name="Block Arc 48">
            <a:hlinkClick r:id="rId16" action="ppaction://hlinksldjump" tooltip="Size of prize: $0.3mn&#10;Market size: $17.2mn&#10;Company share: 72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479430"/>
              <a:gd name="adj2" fmla="val 19496667"/>
              <a:gd name="adj3" fmla="val 10674"/>
            </a:avLst>
          </a:prstGeom>
          <a:solidFill>
            <a:schemeClr val="accent5">
              <a:lumMod val="60000"/>
              <a:lumOff val="4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0" name="Block Arc 49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479430"/>
              <a:gd name="adj2" fmla="val 19496667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1" name="Block Arc 50">
            <a:hlinkClick r:id="rId17" action="ppaction://hlinksldjump" tooltip="Size of prize: $0.2mn&#10;Market size: $4.6mn&#10;Company share: 32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467157"/>
              <a:gd name="adj2" fmla="val 19479430"/>
              <a:gd name="adj3" fmla="val 10674"/>
            </a:avLst>
          </a:prstGeom>
          <a:solidFill>
            <a:schemeClr val="accent5">
              <a:lumMod val="45000"/>
              <a:lumOff val="5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2" name="Block Arc 51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467157"/>
              <a:gd name="adj2" fmla="val 19479430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3" name="Block Arc 52">
            <a:hlinkClick r:id="rId18" action="ppaction://hlinksldjump" tooltip="Size of prize: $0.0mn&#10;Market size: $33.3mn&#10;Company share: 50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466720"/>
              <a:gd name="adj2" fmla="val 19467157"/>
              <a:gd name="adj3" fmla="val 10674"/>
            </a:avLst>
          </a:prstGeom>
          <a:solidFill>
            <a:schemeClr val="accent5">
              <a:lumMod val="50000"/>
              <a:lumOff val="5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4" name="Block Arc 53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466720"/>
              <a:gd name="adj2" fmla="val 19467157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5" name="Block Arc 54">
            <a:hlinkClick r:id="rId19" action="ppaction://hlinksldjump" tooltip="Size of prize: $29.2mn&#10;Market size: $782.8mn&#10;Company share: 7.4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7655455"/>
              <a:gd name="adj2" fmla="val 19466720"/>
              <a:gd name="adj3" fmla="val 13768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6" name="Rectangle 55">
            <a:hlinkClick r:id="rId19" action="ppaction://hlinksldjump" tooltip="Size of prize: $29.2mn&#10;Market size: $782.8mn&#10;Company share: 7.4%"/>
          </p:cNvPr>
          <p:cNvSpPr/>
          <p:nvPr/>
        </p:nvSpPr>
        <p:spPr>
          <a:xfrm rot="18561088">
            <a:off x="1794770" y="387779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Partners: 29.2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57" name="Block Arc 56">
            <a:hlinkClick r:id="rId8" action="ppaction://hlinksldjump" tooltip="Size of prize: $6.7mn&#10;Market size: $53.7mn&#10;Company share: 14.4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049687"/>
              <a:gd name="adj2" fmla="val 19466720"/>
              <a:gd name="adj3" fmla="val 10674"/>
            </a:avLst>
          </a:prstGeom>
          <a:solidFill>
            <a:schemeClr val="accent5">
              <a:lumMod val="85000"/>
              <a:lumOff val="1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8" name="Rectangle 57">
            <a:hlinkClick r:id="rId8" action="ppaction://hlinksldjump" tooltip="Size of prize: $6.7mn&#10;Market size: $53.7mn&#10;Company share: 14.4%"/>
          </p:cNvPr>
          <p:cNvSpPr/>
          <p:nvPr/>
        </p:nvSpPr>
        <p:spPr>
          <a:xfrm rot="19258204">
            <a:off x="3319734" y="3619483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15: 6.7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59" name="Block Arc 58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049687"/>
              <a:gd name="adj2" fmla="val 19466720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0" name="Block Arc 59">
            <a:hlinkClick r:id="rId11" action="ppaction://hlinksldjump" tooltip="Size of prize: $4.1mn&#10;Market size: $59.5mn&#10;Company share: 11.3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796114"/>
              <a:gd name="adj2" fmla="val 19049687"/>
              <a:gd name="adj3" fmla="val 10674"/>
            </a:avLst>
          </a:prstGeom>
          <a:solidFill>
            <a:schemeClr val="accent5">
              <a:lumMod val="75000"/>
              <a:lumOff val="2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1" name="Rectangle 60">
            <a:hlinkClick r:id="rId11" action="ppaction://hlinksldjump" tooltip="Size of prize: $4.1mn&#10;Market size: $59.5mn&#10;Company share: 11.3%"/>
          </p:cNvPr>
          <p:cNvSpPr/>
          <p:nvPr/>
        </p:nvSpPr>
        <p:spPr>
          <a:xfrm rot="18922901">
            <a:off x="2991931" y="3253166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17: 4.1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62" name="Block Arc 61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796114"/>
              <a:gd name="adj2" fmla="val 19049687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3" name="Block Arc 62">
            <a:hlinkClick r:id="rId17" action="ppaction://hlinksldjump" tooltip="Size of prize: $3.4mn&#10;Market size: $11.0mn&#10;Company share: 22.8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584328"/>
              <a:gd name="adj2" fmla="val 18796114"/>
              <a:gd name="adj3" fmla="val 10674"/>
            </a:avLst>
          </a:prstGeom>
          <a:solidFill>
            <a:schemeClr val="accent5">
              <a:lumMod val="45000"/>
              <a:lumOff val="5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4" name="Rectangle 63">
            <a:hlinkClick r:id="rId17" action="ppaction://hlinksldjump" tooltip="Size of prize: $3.4mn&#10;Market size: $11.0mn&#10;Company share: 22.8%"/>
          </p:cNvPr>
          <p:cNvSpPr/>
          <p:nvPr/>
        </p:nvSpPr>
        <p:spPr>
          <a:xfrm rot="18690222">
            <a:off x="2744207" y="301855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6: 3.4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65" name="Block Arc 64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584328"/>
              <a:gd name="adj2" fmla="val 18796114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6" name="Block Arc 65">
            <a:hlinkClick r:id="rId18" action="ppaction://hlinksldjump" tooltip="Size of prize: $3.2mn&#10;Market size: $10.4mn&#10;Company share: 34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386235"/>
              <a:gd name="adj2" fmla="val 18584328"/>
              <a:gd name="adj3" fmla="val 10674"/>
            </a:avLst>
          </a:prstGeom>
          <a:solidFill>
            <a:schemeClr val="accent5">
              <a:lumMod val="50000"/>
              <a:lumOff val="5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7" name="Rectangle 66">
            <a:hlinkClick r:id="rId18" action="ppaction://hlinksldjump" tooltip="Size of prize: $3.2mn&#10;Market size: $10.4mn&#10;Company share: 34.2%"/>
          </p:cNvPr>
          <p:cNvSpPr/>
          <p:nvPr/>
        </p:nvSpPr>
        <p:spPr>
          <a:xfrm rot="18485281">
            <a:off x="2513304" y="2826202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1: 3.2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68" name="Block Arc 67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386235"/>
              <a:gd name="adj2" fmla="val 18584328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9" name="Block Arc 68">
            <a:hlinkClick r:id="rId7" action="ppaction://hlinksldjump" tooltip="Size of prize: $2.9mn&#10;Market size: $2.2mn&#10;Company share: 2.4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204552"/>
              <a:gd name="adj2" fmla="val 18386235"/>
              <a:gd name="adj3" fmla="val 10674"/>
            </a:avLst>
          </a:prstGeom>
          <a:solidFill>
            <a:schemeClr val="accent5">
              <a:lumMod val="80000"/>
              <a:lumOff val="2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0" name="Rectangle 69">
            <a:hlinkClick r:id="rId7" action="ppaction://hlinksldjump" tooltip="Size of prize: $2.9mn&#10;Market size: $2.2mn&#10;Company share: 2.4%"/>
          </p:cNvPr>
          <p:cNvSpPr/>
          <p:nvPr/>
        </p:nvSpPr>
        <p:spPr>
          <a:xfrm rot="18295393">
            <a:off x="2289478" y="2660546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7: 2.9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71" name="Block Arc 70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204552"/>
              <a:gd name="adj2" fmla="val 18386235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2" name="Block Arc 71">
            <a:hlinkClick r:id="rId12" action="ppaction://hlinksldjump" tooltip="Size of prize: $2.4mn&#10;Market size: $22.4mn&#10;Company share: 10.5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053871"/>
              <a:gd name="adj2" fmla="val 18204552"/>
              <a:gd name="adj3" fmla="val 10674"/>
            </a:avLst>
          </a:prstGeom>
          <a:solidFill>
            <a:schemeClr val="accent5">
              <a:lumMod val="90000"/>
              <a:lumOff val="1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3" name="Rectangle 72">
            <a:hlinkClick r:id="rId12" action="ppaction://hlinksldjump" tooltip="Size of prize: $2.4mn&#10;Market size: $22.4mn&#10;Company share: 10.5%"/>
          </p:cNvPr>
          <p:cNvSpPr/>
          <p:nvPr/>
        </p:nvSpPr>
        <p:spPr>
          <a:xfrm rot="18129212">
            <a:off x="2086348" y="2525901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11: 2.4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74" name="Block Arc 73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053871"/>
              <a:gd name="adj2" fmla="val 18204552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5" name="Block Arc 74">
            <a:hlinkClick r:id="rId5" action="ppaction://hlinksldjump" tooltip="Size of prize: $1.5mn&#10;Market size: $16.7mn&#10;Company share: 6.4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962234"/>
              <a:gd name="adj2" fmla="val 18053871"/>
              <a:gd name="adj3" fmla="val 10674"/>
            </a:avLst>
          </a:prstGeom>
          <a:solidFill>
            <a:schemeClr val="accent5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6" name="Rectangle 75">
            <a:hlinkClick r:id="rId5" action="ppaction://hlinksldjump" tooltip="Size of prize: $1.5mn&#10;Market size: $16.7mn&#10;Company share: 6.4%"/>
          </p:cNvPr>
          <p:cNvSpPr/>
          <p:nvPr/>
        </p:nvSpPr>
        <p:spPr>
          <a:xfrm rot="18008053">
            <a:off x="1934271" y="243400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764" smtClean="0">
                <a:solidFill>
                  <a:schemeClr val="tx1"/>
                </a:solidFill>
              </a:rPr>
              <a:t>Product 9: 1.5</a:t>
            </a:r>
            <a:endParaRPr lang="en-IN" sz="764">
              <a:solidFill>
                <a:schemeClr val="tx1"/>
              </a:solidFill>
            </a:endParaRPr>
          </a:p>
        </p:txBody>
      </p:sp>
      <p:sp>
        <p:nvSpPr>
          <p:cNvPr id="77" name="Block Arc 76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962234"/>
              <a:gd name="adj2" fmla="val 18053871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8" name="Block Arc 77">
            <a:hlinkClick r:id="rId16" action="ppaction://hlinksldjump" tooltip="Size of prize: $1.2mn&#10;Market size: $28.3mn&#10;Company share: 24.8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887130"/>
              <a:gd name="adj2" fmla="val 17962234"/>
              <a:gd name="adj3" fmla="val 10674"/>
            </a:avLst>
          </a:prstGeom>
          <a:solidFill>
            <a:schemeClr val="accent5">
              <a:lumMod val="60000"/>
              <a:lumOff val="4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9" name="Rectangle 78">
            <a:hlinkClick r:id="rId16" action="ppaction://hlinksldjump" tooltip="Size of prize: $1.2mn&#10;Market size: $28.3mn&#10;Company share: 24.8%"/>
          </p:cNvPr>
          <p:cNvSpPr/>
          <p:nvPr/>
        </p:nvSpPr>
        <p:spPr>
          <a:xfrm rot="17924681">
            <a:off x="1827788" y="2373907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626" smtClean="0">
                <a:solidFill>
                  <a:schemeClr val="tx1"/>
                </a:solidFill>
              </a:rPr>
              <a:t>Product 3: 1.2</a:t>
            </a:r>
            <a:endParaRPr lang="en-IN" sz="626">
              <a:solidFill>
                <a:schemeClr val="tx1"/>
              </a:solidFill>
            </a:endParaRPr>
          </a:p>
        </p:txBody>
      </p:sp>
      <p:sp>
        <p:nvSpPr>
          <p:cNvPr id="80" name="Block Arc 79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887130"/>
              <a:gd name="adj2" fmla="val 17962234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1" name="Block Arc 80">
            <a:hlinkClick r:id="rId14" action="ppaction://hlinksldjump" tooltip="Size of prize: $1.0mn&#10;Market size: $169.1mn&#10;Company share: 6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822861"/>
              <a:gd name="adj2" fmla="val 17887130"/>
              <a:gd name="adj3" fmla="val 10674"/>
            </a:avLst>
          </a:prstGeom>
          <a:solidFill>
            <a:schemeClr val="accent5">
              <a:lumMod val="25000"/>
              <a:lumOff val="7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2" name="Rectangle 81">
            <a:hlinkClick r:id="rId14" action="ppaction://hlinksldjump" tooltip="Size of prize: $1.0mn&#10;Market size: $169.1mn&#10;Company share: 6.9%"/>
          </p:cNvPr>
          <p:cNvSpPr/>
          <p:nvPr/>
        </p:nvSpPr>
        <p:spPr>
          <a:xfrm rot="17854995">
            <a:off x="1737687" y="2325668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536" smtClean="0">
                <a:solidFill>
                  <a:schemeClr val="tx1"/>
                </a:solidFill>
              </a:rPr>
              <a:t>Product 4: 1.0</a:t>
            </a:r>
            <a:endParaRPr lang="en-IN" sz="536">
              <a:solidFill>
                <a:schemeClr val="tx1"/>
              </a:solidFill>
            </a:endParaRPr>
          </a:p>
        </p:txBody>
      </p:sp>
      <p:sp>
        <p:nvSpPr>
          <p:cNvPr id="83" name="Block Arc 82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822861"/>
              <a:gd name="adj2" fmla="val 17887130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4" name="Block Arc 83">
            <a:hlinkClick r:id="rId10" action="ppaction://hlinksldjump" tooltip="Size of prize: $0.9mn&#10;Market size: $5.1mn&#10;Company share: 11.4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764004"/>
              <a:gd name="adj2" fmla="val 17822861"/>
              <a:gd name="adj3" fmla="val 10674"/>
            </a:avLst>
          </a:prstGeom>
          <a:solidFill>
            <a:schemeClr val="accent5">
              <a:lumMod val="70000"/>
              <a:lumOff val="3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5" name="Rectangle 84">
            <a:hlinkClick r:id="rId10" action="ppaction://hlinksldjump" tooltip="Size of prize: $0.9mn&#10;Market size: $5.1mn&#10;Company share: 11.4%"/>
          </p:cNvPr>
          <p:cNvSpPr/>
          <p:nvPr/>
        </p:nvSpPr>
        <p:spPr>
          <a:xfrm rot="17793433">
            <a:off x="1657289" y="228457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490" smtClean="0">
                <a:solidFill>
                  <a:schemeClr val="tx1"/>
                </a:solidFill>
              </a:rPr>
              <a:t>Product 14: 0.9</a:t>
            </a:r>
            <a:endParaRPr lang="en-IN" sz="490">
              <a:solidFill>
                <a:schemeClr val="tx1"/>
              </a:solidFill>
            </a:endParaRPr>
          </a:p>
        </p:txBody>
      </p:sp>
      <p:sp>
        <p:nvSpPr>
          <p:cNvPr id="86" name="Block Arc 85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764004"/>
              <a:gd name="adj2" fmla="val 17822861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7" name="Block Arc 86">
            <a:hlinkClick r:id="rId13" action="ppaction://hlinksldjump" tooltip="Size of prize: $0.7mn&#10;Market size: $3.3mn&#10;Company share: 15.8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721310"/>
              <a:gd name="adj2" fmla="val 17764004"/>
              <a:gd name="adj3" fmla="val 10674"/>
            </a:avLst>
          </a:prstGeom>
          <a:solidFill>
            <a:schemeClr val="accent5">
              <a:lumMod val="65000"/>
              <a:lumOff val="3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8" name="Rectangle 87">
            <a:hlinkClick r:id="rId13" action="ppaction://hlinksldjump" tooltip="Size of prize: $0.7mn&#10;Market size: $3.3mn&#10;Company share: 15.8%"/>
          </p:cNvPr>
          <p:cNvSpPr/>
          <p:nvPr/>
        </p:nvSpPr>
        <p:spPr>
          <a:xfrm rot="17742656">
            <a:off x="1590434" y="2251778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356" smtClean="0">
                <a:solidFill>
                  <a:schemeClr val="tx1"/>
                </a:solidFill>
              </a:rPr>
              <a:t>Product 16: 0.7</a:t>
            </a:r>
            <a:endParaRPr lang="en-IN" sz="356">
              <a:solidFill>
                <a:schemeClr val="tx1"/>
              </a:solidFill>
            </a:endParaRPr>
          </a:p>
        </p:txBody>
      </p:sp>
      <p:sp>
        <p:nvSpPr>
          <p:cNvPr id="89" name="Block Arc 88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721310"/>
              <a:gd name="adj2" fmla="val 17764004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90" name="Block Arc 89">
            <a:hlinkClick r:id="rId15" action="ppaction://hlinksldjump" tooltip="Size of prize: $0.5mn&#10;Market size: $144.8mn&#10;Company share: 4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692581"/>
              <a:gd name="adj2" fmla="val 17721310"/>
              <a:gd name="adj3" fmla="val 10674"/>
            </a:avLst>
          </a:prstGeom>
          <a:solidFill>
            <a:schemeClr val="accent5">
              <a:lumMod val="15000"/>
              <a:lumOff val="8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91" name="Block Arc 90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692581"/>
              <a:gd name="adj2" fmla="val 17721310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92" name="Block Arc 91">
            <a:hlinkClick r:id="rId9" action="ppaction://hlinksldjump" tooltip="Size of prize: $0.4mn&#10;Market size: $46.5mn&#10;Company share: 12.8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664783"/>
              <a:gd name="adj2" fmla="val 17692581"/>
              <a:gd name="adj3" fmla="val 10674"/>
            </a:avLst>
          </a:prstGeom>
          <a:solidFill>
            <a:schemeClr val="accent5">
              <a:lumMod val="95000"/>
              <a:lumOff val="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93" name="Block Arc 92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664783"/>
              <a:gd name="adj2" fmla="val 17692581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94" name="Block Arc 93">
            <a:hlinkClick r:id="rId6" action="ppaction://hlinksldjump" tooltip="Size of prize: $0.2mn&#10;Market size: $17.6mn&#10;Company share: 4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655455"/>
              <a:gd name="adj2" fmla="val 17664783"/>
              <a:gd name="adj3" fmla="val 10674"/>
            </a:avLst>
          </a:prstGeom>
          <a:solidFill>
            <a:schemeClr val="accent5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95" name="Block Arc 94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655455"/>
              <a:gd name="adj2" fmla="val 17664783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96" name="Block Arc 95">
            <a:hlinkClick r:id="rId20" action="ppaction://hlinksldjump" tooltip="Size of prize: $23.5mn&#10;Market size: $206.8mn&#10;Company share: 8.8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6200000"/>
              <a:gd name="adj2" fmla="val 17655455"/>
              <a:gd name="adj3" fmla="val 13768"/>
            </a:avLst>
          </a:prstGeom>
          <a:solidFill>
            <a:schemeClr val="accent6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97" name="Rectangle 96">
            <a:hlinkClick r:id="rId20" action="ppaction://hlinksldjump" tooltip="Size of prize: $23.5mn&#10;Market size: $206.8mn&#10;Company share: 8.8%"/>
          </p:cNvPr>
          <p:cNvSpPr/>
          <p:nvPr/>
        </p:nvSpPr>
        <p:spPr>
          <a:xfrm rot="16927727">
            <a:off x="195613" y="3106797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Direct: 23.5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98" name="Block Arc 97">
            <a:hlinkClick r:id="rId11" action="ppaction://hlinksldjump" tooltip="Size of prize: $5.2mn&#10;Market size: $17.6mn&#10;Company share: 5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333233"/>
              <a:gd name="adj2" fmla="val 17655455"/>
              <a:gd name="adj3" fmla="val 10674"/>
            </a:avLst>
          </a:prstGeom>
          <a:solidFill>
            <a:schemeClr val="accent5">
              <a:lumMod val="75000"/>
              <a:lumOff val="2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99" name="Rectangle 98">
            <a:hlinkClick r:id="rId11" action="ppaction://hlinksldjump" tooltip="Size of prize: $5.2mn&#10;Market size: $17.6mn&#10;Company share: 5.9%"/>
          </p:cNvPr>
          <p:cNvSpPr/>
          <p:nvPr/>
        </p:nvSpPr>
        <p:spPr>
          <a:xfrm rot="17494343">
            <a:off x="1256888" y="2105766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17: 5.2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00" name="Block Arc 99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333233"/>
              <a:gd name="adj2" fmla="val 17655455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1" name="Block Arc 100">
            <a:hlinkClick r:id="rId9" action="ppaction://hlinksldjump" tooltip="Size of prize: $4.4mn&#10;Market size: $32.1mn&#10;Company share: 9.6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057939"/>
              <a:gd name="adj2" fmla="val 17333233"/>
              <a:gd name="adj3" fmla="val 10674"/>
            </a:avLst>
          </a:prstGeom>
          <a:solidFill>
            <a:schemeClr val="accent5">
              <a:lumMod val="95000"/>
              <a:lumOff val="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2" name="Rectangle 101">
            <a:hlinkClick r:id="rId9" action="ppaction://hlinksldjump" tooltip="Size of prize: $4.4mn&#10;Market size: $32.1mn&#10;Company share: 9.6%"/>
          </p:cNvPr>
          <p:cNvSpPr/>
          <p:nvPr/>
        </p:nvSpPr>
        <p:spPr>
          <a:xfrm rot="17195587">
            <a:off x="842930" y="196256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8: 4.4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03" name="Block Arc 102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057939"/>
              <a:gd name="adj2" fmla="val 17333233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4" name="Block Arc 103">
            <a:hlinkClick r:id="rId13" action="ppaction://hlinksldjump" tooltip="Size of prize: $4.0mn&#10;Market size: $13.6mn&#10;Company share: 3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808594"/>
              <a:gd name="adj2" fmla="val 17057939"/>
              <a:gd name="adj3" fmla="val 10674"/>
            </a:avLst>
          </a:prstGeom>
          <a:solidFill>
            <a:schemeClr val="accent5">
              <a:lumMod val="65000"/>
              <a:lumOff val="3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5" name="Rectangle 104">
            <a:hlinkClick r:id="rId13" action="ppaction://hlinksldjump" tooltip="Size of prize: $4.0mn&#10;Market size: $13.6mn&#10;Company share: 3.7%"/>
          </p:cNvPr>
          <p:cNvSpPr/>
          <p:nvPr/>
        </p:nvSpPr>
        <p:spPr>
          <a:xfrm rot="16933266">
            <a:off x="470394" y="186686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16: 4.0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06" name="Block Arc 105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808594"/>
              <a:gd name="adj2" fmla="val 17057939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7" name="Block Arc 106">
            <a:hlinkClick r:id="rId10" action="ppaction://hlinksldjump" tooltip="Size of prize: $2.5mn&#10;Market size: $5.4mn&#10;Company share: 26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653988"/>
              <a:gd name="adj2" fmla="val 16808594"/>
              <a:gd name="adj3" fmla="val 10674"/>
            </a:avLst>
          </a:prstGeom>
          <a:solidFill>
            <a:schemeClr val="accent5">
              <a:lumMod val="70000"/>
              <a:lumOff val="3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8" name="Rectangle 107">
            <a:hlinkClick r:id="rId10" action="ppaction://hlinksldjump" tooltip="Size of prize: $2.5mn&#10;Market size: $5.4mn&#10;Company share: 26.0%"/>
          </p:cNvPr>
          <p:cNvSpPr/>
          <p:nvPr/>
        </p:nvSpPr>
        <p:spPr>
          <a:xfrm rot="16731292">
            <a:off x="179209" y="1812692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14: 2.5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09" name="Block Arc 108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653988"/>
              <a:gd name="adj2" fmla="val 16808594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10" name="Block Arc 109">
            <a:hlinkClick r:id="rId18" action="ppaction://hlinksldjump" tooltip="Size of prize: $2.5mn&#10;Market size: $1.5mn&#10;Company share: 76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501832"/>
              <a:gd name="adj2" fmla="val 16653988"/>
              <a:gd name="adj3" fmla="val 10674"/>
            </a:avLst>
          </a:prstGeom>
          <a:solidFill>
            <a:schemeClr val="accent5">
              <a:lumMod val="50000"/>
              <a:lumOff val="5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11" name="Rectangle 110">
            <a:hlinkClick r:id="rId18" action="ppaction://hlinksldjump" tooltip="Size of prize: $2.5mn&#10;Market size: $1.5mn&#10;Company share: 76.7%"/>
          </p:cNvPr>
          <p:cNvSpPr/>
          <p:nvPr/>
        </p:nvSpPr>
        <p:spPr>
          <a:xfrm rot="16577910">
            <a:off x="-43762" y="178303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1: 2.5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12" name="Block Arc 111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501832"/>
              <a:gd name="adj2" fmla="val 16653988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13" name="Block Arc 112">
            <a:hlinkClick r:id="rId17" action="ppaction://hlinksldjump" tooltip="Size of prize: $1.2mn&#10;Market size: $6.1mn&#10;Company share: 16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429075"/>
              <a:gd name="adj2" fmla="val 16501832"/>
              <a:gd name="adj3" fmla="val 10674"/>
            </a:avLst>
          </a:prstGeom>
          <a:solidFill>
            <a:schemeClr val="accent5">
              <a:lumMod val="45000"/>
              <a:lumOff val="5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14" name="Rectangle 113">
            <a:hlinkClick r:id="rId17" action="ppaction://hlinksldjump" tooltip="Size of prize: $1.2mn&#10;Market size: $6.1mn&#10;Company share: 16.0%"/>
          </p:cNvPr>
          <p:cNvSpPr/>
          <p:nvPr/>
        </p:nvSpPr>
        <p:spPr>
          <a:xfrm rot="16465453">
            <a:off x="-207965" y="176762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606" smtClean="0">
                <a:solidFill>
                  <a:schemeClr val="tx1"/>
                </a:solidFill>
              </a:rPr>
              <a:t>Product 6: 1.2</a:t>
            </a:r>
            <a:endParaRPr lang="en-IN" sz="606">
              <a:solidFill>
                <a:schemeClr val="tx1"/>
              </a:solidFill>
            </a:endParaRPr>
          </a:p>
        </p:txBody>
      </p:sp>
      <p:sp>
        <p:nvSpPr>
          <p:cNvPr id="115" name="Block Arc 114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429075"/>
              <a:gd name="adj2" fmla="val 16501832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16" name="Block Arc 115">
            <a:hlinkClick r:id="rId6" action="ppaction://hlinksldjump" tooltip="Size of prize: $1.1mn&#10;Market size: $50.7mn&#10;Company share: 8.1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362159"/>
              <a:gd name="adj2" fmla="val 16429075"/>
              <a:gd name="adj3" fmla="val 10674"/>
            </a:avLst>
          </a:prstGeom>
          <a:solidFill>
            <a:schemeClr val="accent5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17" name="Rectangle 116">
            <a:hlinkClick r:id="rId6" action="ppaction://hlinksldjump" tooltip="Size of prize: $1.1mn&#10;Market size: $50.7mn&#10;Company share: 8.1%"/>
          </p:cNvPr>
          <p:cNvSpPr/>
          <p:nvPr/>
        </p:nvSpPr>
        <p:spPr>
          <a:xfrm rot="16395617">
            <a:off x="-310157" y="1760760"/>
            <a:ext cx="1206499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558" smtClean="0">
                <a:solidFill>
                  <a:schemeClr val="tx1"/>
                </a:solidFill>
              </a:rPr>
              <a:t>Product 10: 1.1</a:t>
            </a:r>
            <a:endParaRPr lang="en-IN" sz="558">
              <a:solidFill>
                <a:schemeClr val="tx1"/>
              </a:solidFill>
            </a:endParaRPr>
          </a:p>
        </p:txBody>
      </p:sp>
      <p:sp>
        <p:nvSpPr>
          <p:cNvPr id="118" name="Block Arc 117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362159"/>
              <a:gd name="adj2" fmla="val 16429075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19" name="Block Arc 118">
            <a:hlinkClick r:id="rId12" action="ppaction://hlinksldjump" tooltip="Size of prize: $0.9mn&#10;Market size: $7.0mn&#10;Company share: 32.8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306240"/>
              <a:gd name="adj2" fmla="val 16362159"/>
              <a:gd name="adj3" fmla="val 10674"/>
            </a:avLst>
          </a:prstGeom>
          <a:solidFill>
            <a:schemeClr val="accent5">
              <a:lumMod val="90000"/>
              <a:lumOff val="1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0" name="Rectangle 119">
            <a:hlinkClick r:id="rId12" action="ppaction://hlinksldjump" tooltip="Size of prize: $0.9mn&#10;Market size: $7.0mn&#10;Company share: 32.8%"/>
          </p:cNvPr>
          <p:cNvSpPr/>
          <p:nvPr/>
        </p:nvSpPr>
        <p:spPr>
          <a:xfrm rot="16334200">
            <a:off x="-400130" y="1756441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466" smtClean="0">
                <a:solidFill>
                  <a:schemeClr val="tx1"/>
                </a:solidFill>
              </a:rPr>
              <a:t>Product 11: 0.9</a:t>
            </a:r>
            <a:endParaRPr lang="en-IN" sz="466">
              <a:solidFill>
                <a:schemeClr val="tx1"/>
              </a:solidFill>
            </a:endParaRPr>
          </a:p>
        </p:txBody>
      </p:sp>
      <p:sp>
        <p:nvSpPr>
          <p:cNvPr id="121" name="Block Arc 120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306240"/>
              <a:gd name="adj2" fmla="val 16362159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2" name="Block Arc 121">
            <a:hlinkClick r:id="rId8" action="ppaction://hlinksldjump" tooltip="Size of prize: $0.7mn&#10;Market size: $28.3mn&#10;Company share: 7.5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260947"/>
              <a:gd name="adj2" fmla="val 16306240"/>
              <a:gd name="adj3" fmla="val 10674"/>
            </a:avLst>
          </a:prstGeom>
          <a:solidFill>
            <a:schemeClr val="accent5">
              <a:lumMod val="85000"/>
              <a:lumOff val="1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3" name="Rectangle 122">
            <a:hlinkClick r:id="rId8" action="ppaction://hlinksldjump" tooltip="Size of prize: $0.7mn&#10;Market size: $28.3mn&#10;Company share: 7.5%"/>
          </p:cNvPr>
          <p:cNvSpPr/>
          <p:nvPr/>
        </p:nvSpPr>
        <p:spPr>
          <a:xfrm rot="16283593">
            <a:off x="-474312" y="1754091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377" smtClean="0">
                <a:solidFill>
                  <a:schemeClr val="tx1"/>
                </a:solidFill>
              </a:rPr>
              <a:t>Product 15: 0.7</a:t>
            </a:r>
            <a:endParaRPr lang="en-IN" sz="377">
              <a:solidFill>
                <a:schemeClr val="tx1"/>
              </a:solidFill>
            </a:endParaRPr>
          </a:p>
        </p:txBody>
      </p:sp>
      <p:sp>
        <p:nvSpPr>
          <p:cNvPr id="124" name="Block Arc 123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260947"/>
              <a:gd name="adj2" fmla="val 16306240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5" name="Block Arc 124">
            <a:hlinkClick r:id="rId5" action="ppaction://hlinksldjump" tooltip="Size of prize: $0.7mn&#10;Market size: $35.8mn&#10;Company share: 3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220429"/>
              <a:gd name="adj2" fmla="val 16260947"/>
              <a:gd name="adj3" fmla="val 10674"/>
            </a:avLst>
          </a:prstGeom>
          <a:solidFill>
            <a:schemeClr val="accent5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6" name="Rectangle 125">
            <a:hlinkClick r:id="rId5" action="ppaction://hlinksldjump" tooltip="Size of prize: $0.7mn&#10;Market size: $35.8mn&#10;Company share: 3.7%"/>
          </p:cNvPr>
          <p:cNvSpPr/>
          <p:nvPr/>
        </p:nvSpPr>
        <p:spPr>
          <a:xfrm rot="16240688">
            <a:off x="-537228" y="1752953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338" smtClean="0">
                <a:solidFill>
                  <a:schemeClr val="tx1"/>
                </a:solidFill>
              </a:rPr>
              <a:t>Product 9: 0.7</a:t>
            </a:r>
            <a:endParaRPr lang="en-IN" sz="338">
              <a:solidFill>
                <a:schemeClr val="tx1"/>
              </a:solidFill>
            </a:endParaRPr>
          </a:p>
        </p:txBody>
      </p:sp>
      <p:sp>
        <p:nvSpPr>
          <p:cNvPr id="127" name="Block Arc 126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220429"/>
              <a:gd name="adj2" fmla="val 16260947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8" name="Block Arc 127">
            <a:hlinkClick r:id="rId7" action="ppaction://hlinksldjump" tooltip="Size of prize: $0.3mn&#10;Market size: $8.9mn&#10;Company share: 2.6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200000"/>
              <a:gd name="adj2" fmla="val 16220429"/>
              <a:gd name="adj3" fmla="val 10674"/>
            </a:avLst>
          </a:prstGeom>
          <a:solidFill>
            <a:schemeClr val="accent5">
              <a:lumMod val="80000"/>
              <a:lumOff val="2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9" name="Block Arc 128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200000"/>
              <a:gd name="adj2" fmla="val 16220429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0" name="Rectangle 129">
            <a:hlinkClick r:id="rId2" action="ppaction://hlinksldjump" tooltip="Size of prize: $288.0mn&#10;Market size: $9,171.1mn&#10;Company share: 11.1%"/>
          </p:cNvPr>
          <p:cNvSpPr/>
          <p:nvPr/>
        </p:nvSpPr>
        <p:spPr>
          <a:xfrm>
            <a:off x="-1" y="6013169"/>
            <a:ext cx="1682145" cy="49179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600" dirty="0" smtClean="0">
                <a:solidFill>
                  <a:schemeClr val="bg1"/>
                </a:solidFill>
              </a:rPr>
              <a:t>Worldwide:</a:t>
            </a:r>
          </a:p>
          <a:p>
            <a:pPr algn="ctr"/>
            <a:r>
              <a:rPr lang="en-IN" sz="1600" dirty="0">
                <a:solidFill>
                  <a:schemeClr val="bg1"/>
                </a:solidFill>
              </a:rPr>
              <a:t>$</a:t>
            </a:r>
            <a:r>
              <a:rPr lang="en-IN" sz="1600" dirty="0" smtClean="0">
                <a:solidFill>
                  <a:schemeClr val="bg1"/>
                </a:solidFill>
              </a:rPr>
              <a:t>288 </a:t>
            </a:r>
            <a:r>
              <a:rPr lang="en-IN" sz="1600" dirty="0" err="1" smtClean="0">
                <a:solidFill>
                  <a:schemeClr val="bg1"/>
                </a:solidFill>
              </a:rPr>
              <a:t>mn</a:t>
            </a:r>
            <a:endParaRPr lang="en-IN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30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0" y="0"/>
            <a:ext cx="3048000" cy="508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2000" b="1" smtClean="0">
                <a:solidFill>
                  <a:schemeClr val="tx1"/>
                </a:solidFill>
              </a:rPr>
              <a:t>Japan</a:t>
            </a:r>
            <a:endParaRPr lang="en-IN" sz="2000" b="1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99000" y="0"/>
            <a:ext cx="1270000" cy="508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2000" b="1" smtClean="0">
                <a:solidFill>
                  <a:schemeClr val="tx1"/>
                </a:solidFill>
              </a:rPr>
              <a:t>$71.9mn</a:t>
            </a:r>
            <a:endParaRPr lang="en-IN" sz="2000" b="1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0" y="762000"/>
            <a:ext cx="1489683" cy="254000"/>
          </a:xfrm>
          <a:prstGeom prst="rect">
            <a:avLst/>
          </a:prstGeom>
          <a:solidFill>
            <a:srgbClr val="4CFF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Accelerate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99000" y="7620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$20.2mn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0" y="1079500"/>
            <a:ext cx="1017459" cy="254000"/>
          </a:xfrm>
          <a:prstGeom prst="rect">
            <a:avLst/>
          </a:prstGeom>
          <a:solidFill>
            <a:srgbClr val="FFE5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Grow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99000" y="10795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$13.8mn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0" y="1397000"/>
            <a:ext cx="2794000" cy="254000"/>
          </a:xfrm>
          <a:prstGeom prst="rect">
            <a:avLst/>
          </a:prstGeom>
          <a:solidFill>
            <a:srgbClr val="FF66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Catch-up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99000" y="13970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$37.9mn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0" name="Block Arc 9">
            <a:hlinkClick r:id="rId2" action="ppaction://hlinksldjump" tooltip="Size of prize: $71.9mn&#10;Market size: $2,233.6mn&#10;Company share: 14.0%"/>
          </p:cNvPr>
          <p:cNvSpPr/>
          <p:nvPr/>
        </p:nvSpPr>
        <p:spPr>
          <a:xfrm>
            <a:off x="-1841500" y="5016500"/>
            <a:ext cx="3683000" cy="3683000"/>
          </a:xfrm>
          <a:prstGeom prst="blockArc">
            <a:avLst>
              <a:gd name="adj1" fmla="val 16200000"/>
              <a:gd name="adj2" fmla="val 0"/>
              <a:gd name="adj3" fmla="val 50000"/>
            </a:avLst>
          </a:prstGeom>
          <a:solidFill>
            <a:schemeClr val="tx1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" name="Block Arc 11">
            <a:hlinkClick r:id="rId3" action="ppaction://hlinksldjump" tooltip="Size of prize: $71.9mn&#10;Market size: $2,233.6mn&#10;Company share: 14.0%"/>
          </p:cNvPr>
          <p:cNvSpPr/>
          <p:nvPr/>
        </p:nvSpPr>
        <p:spPr>
          <a:xfrm>
            <a:off x="-3111500" y="3746500"/>
            <a:ext cx="6223000" cy="6223000"/>
          </a:xfrm>
          <a:prstGeom prst="blockArc">
            <a:avLst>
              <a:gd name="adj1" fmla="val 16200000"/>
              <a:gd name="adj2" fmla="val 0"/>
              <a:gd name="adj3" fmla="val 19388"/>
            </a:avLst>
          </a:prstGeom>
          <a:solidFill>
            <a:schemeClr val="accent3">
              <a:lumMod val="77500"/>
              <a:lumOff val="225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" name="Rectangle 12">
            <a:hlinkClick r:id="rId3" action="ppaction://hlinksldjump" tooltip="Size of prize: $71.9mn&#10;Market size: $2,233.6mn&#10;Company share: 14.0%"/>
          </p:cNvPr>
          <p:cNvSpPr/>
          <p:nvPr/>
        </p:nvSpPr>
        <p:spPr>
          <a:xfrm rot="18900000">
            <a:off x="1172210" y="502538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Japan: 71.9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4" name="Block Arc 13">
            <a:hlinkClick r:id="rId4" action="ppaction://hlinksldjump" tooltip="Size of prize: $25.9mn&#10;Market size: $1,223.6mn&#10;Company share: 16.2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9650977"/>
              <a:gd name="adj2" fmla="val 0"/>
              <a:gd name="adj3" fmla="val 13768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5" name="Rectangle 14">
            <a:hlinkClick r:id="rId4" action="ppaction://hlinksldjump" tooltip="Size of prize: $25.9mn&#10;Market size: $1,223.6mn&#10;Company share: 16.2%"/>
          </p:cNvPr>
          <p:cNvSpPr/>
          <p:nvPr/>
        </p:nvSpPr>
        <p:spPr>
          <a:xfrm rot="20625489">
            <a:off x="3024462" y="5739528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Stores: 25.9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6" name="Block Arc 15">
            <a:hlinkClick r:id="rId5" action="ppaction://hlinksldjump" tooltip="Size of prize: $6.0mn&#10;Market size: $117.9mn&#10;Company share: 8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1146426"/>
              <a:gd name="adj2" fmla="val 0"/>
              <a:gd name="adj3" fmla="val 10674"/>
            </a:avLst>
          </a:prstGeom>
          <a:solidFill>
            <a:schemeClr val="accent5">
              <a:lumMod val="70000"/>
              <a:lumOff val="3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7" name="Rectangle 16">
            <a:hlinkClick r:id="rId5" action="ppaction://hlinksldjump" tooltip="Size of prize: $6.0mn&#10;Market size: $117.9mn&#10;Company share: 8.9%"/>
          </p:cNvPr>
          <p:cNvSpPr/>
          <p:nvPr/>
        </p:nvSpPr>
        <p:spPr>
          <a:xfrm rot="21373213">
            <a:off x="4434033" y="646212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14: 6.0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8" name="Block Arc 17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1146426"/>
              <a:gd name="adj2" fmla="val 0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9" name="Block Arc 18">
            <a:hlinkClick r:id="rId6" action="ppaction://hlinksldjump" tooltip="Size of prize: $5.4mn&#10;Market size: $92.1mn&#10;Company share: 1.6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742441"/>
              <a:gd name="adj2" fmla="val 21146426"/>
              <a:gd name="adj3" fmla="val 10674"/>
            </a:avLst>
          </a:prstGeom>
          <a:solidFill>
            <a:schemeClr val="accent5">
              <a:lumMod val="80000"/>
              <a:lumOff val="2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0" name="Rectangle 19">
            <a:hlinkClick r:id="rId6" action="ppaction://hlinksldjump" tooltip="Size of prize: $5.4mn&#10;Market size: $92.1mn&#10;Company share: 1.6%"/>
          </p:cNvPr>
          <p:cNvSpPr/>
          <p:nvPr/>
        </p:nvSpPr>
        <p:spPr>
          <a:xfrm rot="20944433">
            <a:off x="4353602" y="583884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7: 5.4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1" name="Block Arc 20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742441"/>
              <a:gd name="adj2" fmla="val 21146426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2" name="Block Arc 21">
            <a:hlinkClick r:id="rId7" action="ppaction://hlinksldjump" tooltip="Size of prize: $4.0mn&#10;Market size: $31.5mn&#10;Company share: 32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438215"/>
              <a:gd name="adj2" fmla="val 20742441"/>
              <a:gd name="adj3" fmla="val 10674"/>
            </a:avLst>
          </a:prstGeom>
          <a:solidFill>
            <a:schemeClr val="accent5">
              <a:lumMod val="90000"/>
              <a:lumOff val="1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3" name="Rectangle 22">
            <a:hlinkClick r:id="rId7" action="ppaction://hlinksldjump" tooltip="Size of prize: $4.0mn&#10;Market size: $31.5mn&#10;Company share: 32.7%"/>
          </p:cNvPr>
          <p:cNvSpPr/>
          <p:nvPr/>
        </p:nvSpPr>
        <p:spPr>
          <a:xfrm rot="20590329">
            <a:off x="4229100" y="5334883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11: 4.0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4" name="Block Arc 23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438215"/>
              <a:gd name="adj2" fmla="val 20742441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5" name="Block Arc 24">
            <a:hlinkClick r:id="rId8" action="ppaction://hlinksldjump" tooltip="Size of prize: $2.8mn&#10;Market size: $247.5mn&#10;Company share: 11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228272"/>
              <a:gd name="adj2" fmla="val 20438215"/>
              <a:gd name="adj3" fmla="val 10674"/>
            </a:avLst>
          </a:prstGeom>
          <a:solidFill>
            <a:schemeClr val="accent5">
              <a:lumMod val="75000"/>
              <a:lumOff val="2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6" name="Rectangle 25">
            <a:hlinkClick r:id="rId8" action="ppaction://hlinksldjump" tooltip="Size of prize: $2.8mn&#10;Market size: $247.5mn&#10;Company share: 11.0%"/>
          </p:cNvPr>
          <p:cNvSpPr/>
          <p:nvPr/>
        </p:nvSpPr>
        <p:spPr>
          <a:xfrm rot="20333243">
            <a:off x="4106559" y="4978398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17: 2.8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7" name="Block Arc 26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228272"/>
              <a:gd name="adj2" fmla="val 20438215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8" name="Block Arc 27">
            <a:hlinkClick r:id="rId9" action="ppaction://hlinksldjump" tooltip="Size of prize: $1.8mn&#10;Market size: $126.6mn&#10;Company share: 31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096094"/>
              <a:gd name="adj2" fmla="val 20228272"/>
              <a:gd name="adj3" fmla="val 10674"/>
            </a:avLst>
          </a:prstGeom>
          <a:solidFill>
            <a:schemeClr val="accent5">
              <a:lumMod val="85000"/>
              <a:lumOff val="1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9" name="Rectangle 28">
            <a:hlinkClick r:id="rId9" action="ppaction://hlinksldjump" tooltip="Size of prize: $1.8mn&#10;Market size: $126.6mn&#10;Company share: 31.0%"/>
          </p:cNvPr>
          <p:cNvSpPr/>
          <p:nvPr/>
        </p:nvSpPr>
        <p:spPr>
          <a:xfrm rot="20162183">
            <a:off x="4010406" y="474670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15: 1.8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30" name="Block Arc 29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096094"/>
              <a:gd name="adj2" fmla="val 20228272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1" name="Block Arc 30">
            <a:hlinkClick r:id="rId10" action="ppaction://hlinksldjump" tooltip="Size of prize: $1.6mn&#10;Market size: $99.9mn&#10;Company share: 44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974441"/>
              <a:gd name="adj2" fmla="val 20096094"/>
              <a:gd name="adj3" fmla="val 10674"/>
            </a:avLst>
          </a:prstGeom>
          <a:solidFill>
            <a:schemeClr val="accent5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2" name="Rectangle 31">
            <a:hlinkClick r:id="rId10" action="ppaction://hlinksldjump" tooltip="Size of prize: $1.6mn&#10;Market size: $99.9mn&#10;Company share: 44.0%"/>
          </p:cNvPr>
          <p:cNvSpPr/>
          <p:nvPr/>
        </p:nvSpPr>
        <p:spPr>
          <a:xfrm rot="20035267">
            <a:off x="3931682" y="457804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10: 1.6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33" name="Block Arc 32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974441"/>
              <a:gd name="adj2" fmla="val 20096094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4" name="Block Arc 33">
            <a:hlinkClick r:id="rId11" action="ppaction://hlinksldjump" tooltip="Size of prize: $1.4mn&#10;Market size: $53.4mn&#10;Company share: 3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870747"/>
              <a:gd name="adj2" fmla="val 19974441"/>
              <a:gd name="adj3" fmla="val 10674"/>
            </a:avLst>
          </a:prstGeom>
          <a:solidFill>
            <a:schemeClr val="accent5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5" name="Rectangle 34">
            <a:hlinkClick r:id="rId11" action="ppaction://hlinksldjump" tooltip="Size of prize: $1.4mn&#10;Market size: $53.4mn&#10;Company share: 3.7%"/>
          </p:cNvPr>
          <p:cNvSpPr/>
          <p:nvPr/>
        </p:nvSpPr>
        <p:spPr>
          <a:xfrm rot="19922595">
            <a:off x="3856618" y="4430831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864" smtClean="0">
                <a:solidFill>
                  <a:schemeClr val="tx1"/>
                </a:solidFill>
              </a:rPr>
              <a:t>Product 9: 1.4</a:t>
            </a:r>
            <a:endParaRPr lang="en-IN" sz="864">
              <a:solidFill>
                <a:schemeClr val="tx1"/>
              </a:solidFill>
            </a:endParaRPr>
          </a:p>
        </p:txBody>
      </p:sp>
      <p:sp>
        <p:nvSpPr>
          <p:cNvPr id="36" name="Block Arc 35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870747"/>
              <a:gd name="adj2" fmla="val 19974441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7" name="Block Arc 36">
            <a:hlinkClick r:id="rId12" action="ppaction://hlinksldjump" tooltip="Size of prize: $0.9mn&#10;Market size: $149.8mn&#10;Company share: 10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800902"/>
              <a:gd name="adj2" fmla="val 19870747"/>
              <a:gd name="adj3" fmla="val 10674"/>
            </a:avLst>
          </a:prstGeom>
          <a:solidFill>
            <a:schemeClr val="accent5">
              <a:lumMod val="95000"/>
              <a:lumOff val="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8" name="Rectangle 37">
            <a:hlinkClick r:id="rId12" action="ppaction://hlinksldjump" tooltip="Size of prize: $0.9mn&#10;Market size: $149.8mn&#10;Company share: 10.2%"/>
          </p:cNvPr>
          <p:cNvSpPr/>
          <p:nvPr/>
        </p:nvSpPr>
        <p:spPr>
          <a:xfrm rot="19835825">
            <a:off x="3795546" y="4319188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582" smtClean="0">
                <a:solidFill>
                  <a:schemeClr val="tx1"/>
                </a:solidFill>
              </a:rPr>
              <a:t>Product 8: 0.9</a:t>
            </a:r>
            <a:endParaRPr lang="en-IN" sz="582">
              <a:solidFill>
                <a:schemeClr val="tx1"/>
              </a:solidFill>
            </a:endParaRPr>
          </a:p>
        </p:txBody>
      </p:sp>
      <p:sp>
        <p:nvSpPr>
          <p:cNvPr id="39" name="Block Arc 38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800902"/>
              <a:gd name="adj2" fmla="val 19870747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0" name="Block Arc 39">
            <a:hlinkClick r:id="rId13" action="ppaction://hlinksldjump" tooltip="Size of prize: $0.9mn&#10;Market size: $10.1mn&#10;Company share: 23.5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733586"/>
              <a:gd name="adj2" fmla="val 19800902"/>
              <a:gd name="adj3" fmla="val 10674"/>
            </a:avLst>
          </a:prstGeom>
          <a:solidFill>
            <a:schemeClr val="accent5">
              <a:lumMod val="45000"/>
              <a:lumOff val="5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1" name="Rectangle 40">
            <a:hlinkClick r:id="rId13" action="ppaction://hlinksldjump" tooltip="Size of prize: $0.9mn&#10;Market size: $10.1mn&#10;Company share: 23.5%"/>
          </p:cNvPr>
          <p:cNvSpPr/>
          <p:nvPr/>
        </p:nvSpPr>
        <p:spPr>
          <a:xfrm rot="19767244">
            <a:off x="3745295" y="423206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561" smtClean="0">
                <a:solidFill>
                  <a:schemeClr val="tx1"/>
                </a:solidFill>
              </a:rPr>
              <a:t>Product 6: 0.9</a:t>
            </a:r>
            <a:endParaRPr lang="en-IN" sz="561">
              <a:solidFill>
                <a:schemeClr val="tx1"/>
              </a:solidFill>
            </a:endParaRPr>
          </a:p>
        </p:txBody>
      </p:sp>
      <p:sp>
        <p:nvSpPr>
          <p:cNvPr id="42" name="Block Arc 41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733586"/>
              <a:gd name="adj2" fmla="val 19800902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3" name="Block Arc 42">
            <a:hlinkClick r:id="rId14" action="ppaction://hlinksldjump" tooltip="Size of prize: $0.6mn&#10;Market size: $48.9mn&#10;Company share: 15.4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691798"/>
              <a:gd name="adj2" fmla="val 19733586"/>
              <a:gd name="adj3" fmla="val 10674"/>
            </a:avLst>
          </a:prstGeom>
          <a:solidFill>
            <a:schemeClr val="accent5">
              <a:lumMod val="50000"/>
              <a:lumOff val="5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4" name="Rectangle 43">
            <a:hlinkClick r:id="rId14" action="ppaction://hlinksldjump" tooltip="Size of prize: $0.6mn&#10;Market size: $48.9mn&#10;Company share: 15.4%"/>
          </p:cNvPr>
          <p:cNvSpPr/>
          <p:nvPr/>
        </p:nvSpPr>
        <p:spPr>
          <a:xfrm rot="19712692">
            <a:off x="3704088" y="4163482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348" smtClean="0">
                <a:solidFill>
                  <a:schemeClr val="tx1"/>
                </a:solidFill>
              </a:rPr>
              <a:t>Product 1: 0.6</a:t>
            </a:r>
            <a:endParaRPr lang="en-IN" sz="348">
              <a:solidFill>
                <a:schemeClr val="tx1"/>
              </a:solidFill>
            </a:endParaRPr>
          </a:p>
        </p:txBody>
      </p:sp>
      <p:sp>
        <p:nvSpPr>
          <p:cNvPr id="45" name="Block Arc 44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691798"/>
              <a:gd name="adj2" fmla="val 19733586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6" name="Block Arc 45">
            <a:hlinkClick r:id="rId15" action="ppaction://hlinksldjump" tooltip="Size of prize: $0.5mn&#10;Market size: $164.4mn&#10;Company share: 20.4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655855"/>
              <a:gd name="adj2" fmla="val 19691798"/>
              <a:gd name="adj3" fmla="val 10674"/>
            </a:avLst>
          </a:prstGeom>
          <a:solidFill>
            <a:schemeClr val="accent5">
              <a:lumMod val="60000"/>
              <a:lumOff val="4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7" name="Block Arc 46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655855"/>
              <a:gd name="adj2" fmla="val 19691798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8" name="Block Arc 47">
            <a:hlinkClick r:id="rId16" action="ppaction://hlinksldjump" tooltip="Size of prize: $0.1mn&#10;Market size: $80.4mn&#10;Company share: 5.8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651406"/>
              <a:gd name="adj2" fmla="val 19655855"/>
              <a:gd name="adj3" fmla="val 10674"/>
            </a:avLst>
          </a:prstGeom>
          <a:solidFill>
            <a:schemeClr val="accent5">
              <a:lumMod val="65000"/>
              <a:lumOff val="3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9" name="Block Arc 48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651406"/>
              <a:gd name="adj2" fmla="val 19655855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0" name="Block Arc 49">
            <a:hlinkClick r:id="rId17" action="ppaction://hlinksldjump" tooltip="Size of prize: $0.0mn&#10;Market size: $1.2mn&#10;Company share: 68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650977"/>
              <a:gd name="adj2" fmla="val 19651406"/>
              <a:gd name="adj3" fmla="val 10674"/>
            </a:avLst>
          </a:prstGeom>
          <a:solidFill>
            <a:schemeClr val="accent5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1" name="Block Arc 50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650977"/>
              <a:gd name="adj2" fmla="val 19651406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2" name="Block Arc 51">
            <a:hlinkClick r:id="rId18" action="ppaction://hlinksldjump" tooltip="Size of prize: $25.5mn&#10;Market size: $969.0mn&#10;Company share: 11.6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7737616"/>
              <a:gd name="adj2" fmla="val 19650977"/>
              <a:gd name="adj3" fmla="val 13768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3" name="Rectangle 52">
            <a:hlinkClick r:id="rId18" action="ppaction://hlinksldjump" tooltip="Size of prize: $25.5mn&#10;Market size: $969.0mn&#10;Company share: 11.6%"/>
          </p:cNvPr>
          <p:cNvSpPr/>
          <p:nvPr/>
        </p:nvSpPr>
        <p:spPr>
          <a:xfrm rot="18694296">
            <a:off x="1905965" y="397264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Partners: 25.5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54" name="Block Arc 53">
            <a:hlinkClick r:id="rId12" action="ppaction://hlinksldjump" tooltip="Size of prize: $8.2mn&#10;Market size: $114.3mn&#10;Company share: 14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035299"/>
              <a:gd name="adj2" fmla="val 19650977"/>
              <a:gd name="adj3" fmla="val 10674"/>
            </a:avLst>
          </a:prstGeom>
          <a:solidFill>
            <a:schemeClr val="accent5">
              <a:lumMod val="95000"/>
              <a:lumOff val="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5" name="Rectangle 54">
            <a:hlinkClick r:id="rId12" action="ppaction://hlinksldjump" tooltip="Size of prize: $8.2mn&#10;Market size: $114.3mn&#10;Company share: 14.7%"/>
          </p:cNvPr>
          <p:cNvSpPr/>
          <p:nvPr/>
        </p:nvSpPr>
        <p:spPr>
          <a:xfrm rot="19343137">
            <a:off x="3396974" y="3717207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8: 8.2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56" name="Block Arc 55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035299"/>
              <a:gd name="adj2" fmla="val 19650977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7" name="Block Arc 56">
            <a:hlinkClick r:id="rId7" action="ppaction://hlinksldjump" tooltip="Size of prize: $3.6mn&#10;Market size: $56.7mn&#10;Company share: 5.4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766029"/>
              <a:gd name="adj2" fmla="val 19035299"/>
              <a:gd name="adj3" fmla="val 10674"/>
            </a:avLst>
          </a:prstGeom>
          <a:solidFill>
            <a:schemeClr val="accent5">
              <a:lumMod val="90000"/>
              <a:lumOff val="1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8" name="Rectangle 57">
            <a:hlinkClick r:id="rId7" action="ppaction://hlinksldjump" tooltip="Size of prize: $3.6mn&#10;Market size: $56.7mn&#10;Company share: 5.4%"/>
          </p:cNvPr>
          <p:cNvSpPr/>
          <p:nvPr/>
        </p:nvSpPr>
        <p:spPr>
          <a:xfrm rot="18900665">
            <a:off x="2968950" y="3230027"/>
            <a:ext cx="1206501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11: 3.6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59" name="Block Arc 58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766029"/>
              <a:gd name="adj2" fmla="val 19035299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0" name="Block Arc 59">
            <a:hlinkClick r:id="rId16" action="ppaction://hlinksldjump" tooltip="Size of prize: $3.3mn&#10;Market size: $67.7mn&#10;Company share: 3.1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514407"/>
              <a:gd name="adj2" fmla="val 18766029"/>
              <a:gd name="adj3" fmla="val 10674"/>
            </a:avLst>
          </a:prstGeom>
          <a:solidFill>
            <a:schemeClr val="accent5">
              <a:lumMod val="65000"/>
              <a:lumOff val="3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1" name="Rectangle 60">
            <a:hlinkClick r:id="rId16" action="ppaction://hlinksldjump" tooltip="Size of prize: $3.3mn&#10;Market size: $67.7mn&#10;Company share: 3.1%"/>
          </p:cNvPr>
          <p:cNvSpPr/>
          <p:nvPr/>
        </p:nvSpPr>
        <p:spPr>
          <a:xfrm rot="18640217">
            <a:off x="2688933" y="297035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16: 3.3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62" name="Block Arc 61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514407"/>
              <a:gd name="adj2" fmla="val 18766029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3" name="Block Arc 62">
            <a:hlinkClick r:id="rId14" action="ppaction://hlinksldjump" tooltip="Size of prize: $3.1mn&#10;Market size: $18.6mn&#10;Company share: 9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278256"/>
              <a:gd name="adj2" fmla="val 18514407"/>
              <a:gd name="adj3" fmla="val 10674"/>
            </a:avLst>
          </a:prstGeom>
          <a:solidFill>
            <a:schemeClr val="accent5">
              <a:lumMod val="50000"/>
              <a:lumOff val="5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4" name="Rectangle 63">
            <a:hlinkClick r:id="rId14" action="ppaction://hlinksldjump" tooltip="Size of prize: $3.1mn&#10;Market size: $18.6mn&#10;Company share: 9.0%"/>
          </p:cNvPr>
          <p:cNvSpPr/>
          <p:nvPr/>
        </p:nvSpPr>
        <p:spPr>
          <a:xfrm rot="18396332">
            <a:off x="2409596" y="274706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1: 3.1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65" name="Block Arc 64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278256"/>
              <a:gd name="adj2" fmla="val 18514407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6" name="Block Arc 65">
            <a:hlinkClick r:id="rId11" action="ppaction://hlinksldjump" tooltip="Size of prize: $2.0mn&#10;Market size: $81.4mn&#10;Company share: 0.8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127141"/>
              <a:gd name="adj2" fmla="val 18278256"/>
              <a:gd name="adj3" fmla="val 10674"/>
            </a:avLst>
          </a:prstGeom>
          <a:solidFill>
            <a:schemeClr val="accent5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7" name="Rectangle 66">
            <a:hlinkClick r:id="rId11" action="ppaction://hlinksldjump" tooltip="Size of prize: $2.0mn&#10;Market size: $81.4mn&#10;Company share: 0.8%"/>
          </p:cNvPr>
          <p:cNvSpPr/>
          <p:nvPr/>
        </p:nvSpPr>
        <p:spPr>
          <a:xfrm rot="18202700">
            <a:off x="2176975" y="258423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9: 2.0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68" name="Block Arc 67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127141"/>
              <a:gd name="adj2" fmla="val 18278256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9" name="Block Arc 68">
            <a:hlinkClick r:id="rId10" action="ppaction://hlinksldjump" tooltip="Size of prize: $1.5mn&#10;Market size: $103.0mn&#10;Company share: 22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012647"/>
              <a:gd name="adj2" fmla="val 18127141"/>
              <a:gd name="adj3" fmla="val 10674"/>
            </a:avLst>
          </a:prstGeom>
          <a:solidFill>
            <a:schemeClr val="accent5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0" name="Rectangle 69">
            <a:hlinkClick r:id="rId10" action="ppaction://hlinksldjump" tooltip="Size of prize: $1.5mn&#10;Market size: $103.0mn&#10;Company share: 22.2%"/>
          </p:cNvPr>
          <p:cNvSpPr/>
          <p:nvPr/>
        </p:nvSpPr>
        <p:spPr>
          <a:xfrm rot="18069895">
            <a:off x="2012298" y="248024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954" smtClean="0">
                <a:solidFill>
                  <a:schemeClr val="tx1"/>
                </a:solidFill>
              </a:rPr>
              <a:t>Product 10: 1.5</a:t>
            </a:r>
            <a:endParaRPr lang="en-IN" sz="954">
              <a:solidFill>
                <a:schemeClr val="tx1"/>
              </a:solidFill>
            </a:endParaRPr>
          </a:p>
        </p:txBody>
      </p:sp>
      <p:sp>
        <p:nvSpPr>
          <p:cNvPr id="71" name="Block Arc 70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012647"/>
              <a:gd name="adj2" fmla="val 18127141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2" name="Block Arc 71">
            <a:hlinkClick r:id="rId5" action="ppaction://hlinksldjump" tooltip="Size of prize: $1.3mn&#10;Market size: $33.9mn&#10;Company share: 29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912865"/>
              <a:gd name="adj2" fmla="val 18012647"/>
              <a:gd name="adj3" fmla="val 10674"/>
            </a:avLst>
          </a:prstGeom>
          <a:solidFill>
            <a:schemeClr val="accent5">
              <a:lumMod val="70000"/>
              <a:lumOff val="3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3" name="Rectangle 72">
            <a:hlinkClick r:id="rId5" action="ppaction://hlinksldjump" tooltip="Size of prize: $1.3mn&#10;Market size: $33.9mn&#10;Company share: 29.0%"/>
          </p:cNvPr>
          <p:cNvSpPr/>
          <p:nvPr/>
        </p:nvSpPr>
        <p:spPr>
          <a:xfrm rot="17962756">
            <a:off x="1876598" y="2401032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832" smtClean="0">
                <a:solidFill>
                  <a:schemeClr val="tx1"/>
                </a:solidFill>
              </a:rPr>
              <a:t>Product 14: 1.3</a:t>
            </a:r>
            <a:endParaRPr lang="en-IN" sz="832">
              <a:solidFill>
                <a:schemeClr val="tx1"/>
              </a:solidFill>
            </a:endParaRPr>
          </a:p>
        </p:txBody>
      </p:sp>
      <p:sp>
        <p:nvSpPr>
          <p:cNvPr id="74" name="Block Arc 73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912865"/>
              <a:gd name="adj2" fmla="val 18012647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5" name="Block Arc 74">
            <a:hlinkClick r:id="rId8" action="ppaction://hlinksldjump" tooltip="Size of prize: $0.8mn&#10;Market size: $172.5mn&#10;Company share: 11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849658"/>
              <a:gd name="adj2" fmla="val 17912865"/>
              <a:gd name="adj3" fmla="val 10674"/>
            </a:avLst>
          </a:prstGeom>
          <a:solidFill>
            <a:schemeClr val="accent5">
              <a:lumMod val="75000"/>
              <a:lumOff val="2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6" name="Rectangle 75">
            <a:hlinkClick r:id="rId8" action="ppaction://hlinksldjump" tooltip="Size of prize: $0.8mn&#10;Market size: $172.5mn&#10;Company share: 11.0%"/>
          </p:cNvPr>
          <p:cNvSpPr/>
          <p:nvPr/>
        </p:nvSpPr>
        <p:spPr>
          <a:xfrm rot="17881262">
            <a:off x="1771762" y="234363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527" smtClean="0">
                <a:solidFill>
                  <a:schemeClr val="tx1"/>
                </a:solidFill>
              </a:rPr>
              <a:t>Product 17: 0.8</a:t>
            </a:r>
            <a:endParaRPr lang="en-IN" sz="527">
              <a:solidFill>
                <a:schemeClr val="tx1"/>
              </a:solidFill>
            </a:endParaRPr>
          </a:p>
        </p:txBody>
      </p:sp>
      <p:sp>
        <p:nvSpPr>
          <p:cNvPr id="77" name="Block Arc 76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849658"/>
              <a:gd name="adj2" fmla="val 17912865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8" name="Block Arc 77">
            <a:hlinkClick r:id="rId6" action="ppaction://hlinksldjump" tooltip="Size of prize: $0.7mn&#10;Market size: $50.3mn&#10;Company share: 0.3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797537"/>
              <a:gd name="adj2" fmla="val 17849658"/>
              <a:gd name="adj3" fmla="val 10674"/>
            </a:avLst>
          </a:prstGeom>
          <a:solidFill>
            <a:schemeClr val="accent5">
              <a:lumMod val="80000"/>
              <a:lumOff val="2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9" name="Rectangle 78">
            <a:hlinkClick r:id="rId6" action="ppaction://hlinksldjump" tooltip="Size of prize: $0.7mn&#10;Market size: $50.3mn&#10;Company share: 0.3%"/>
          </p:cNvPr>
          <p:cNvSpPr/>
          <p:nvPr/>
        </p:nvSpPr>
        <p:spPr>
          <a:xfrm rot="17823598">
            <a:off x="1696774" y="2304532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434" smtClean="0">
                <a:solidFill>
                  <a:schemeClr val="tx1"/>
                </a:solidFill>
              </a:rPr>
              <a:t>Product 7: 0.7</a:t>
            </a:r>
            <a:endParaRPr lang="en-IN" sz="434">
              <a:solidFill>
                <a:schemeClr val="tx1"/>
              </a:solidFill>
            </a:endParaRPr>
          </a:p>
        </p:txBody>
      </p:sp>
      <p:sp>
        <p:nvSpPr>
          <p:cNvPr id="80" name="Block Arc 79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797537"/>
              <a:gd name="adj2" fmla="val 17849658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1" name="Block Arc 80">
            <a:hlinkClick r:id="rId15" action="ppaction://hlinksldjump" tooltip="Size of prize: $0.5mn&#10;Market size: $63.3mn&#10;Company share: 28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756496"/>
              <a:gd name="adj2" fmla="val 17797537"/>
              <a:gd name="adj3" fmla="val 10674"/>
            </a:avLst>
          </a:prstGeom>
          <a:solidFill>
            <a:schemeClr val="accent5">
              <a:lumMod val="60000"/>
              <a:lumOff val="4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2" name="Rectangle 81">
            <a:hlinkClick r:id="rId15" action="ppaction://hlinksldjump" tooltip="Size of prize: $0.5mn&#10;Market size: $63.3mn&#10;Company share: 28.7%"/>
          </p:cNvPr>
          <p:cNvSpPr/>
          <p:nvPr/>
        </p:nvSpPr>
        <p:spPr>
          <a:xfrm rot="17777016">
            <a:off x="1635727" y="2273866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342" smtClean="0">
                <a:solidFill>
                  <a:schemeClr val="tx1"/>
                </a:solidFill>
              </a:rPr>
              <a:t>Product 3: 0.5</a:t>
            </a:r>
            <a:endParaRPr lang="en-IN" sz="342">
              <a:solidFill>
                <a:schemeClr val="tx1"/>
              </a:solidFill>
            </a:endParaRPr>
          </a:p>
        </p:txBody>
      </p:sp>
      <p:sp>
        <p:nvSpPr>
          <p:cNvPr id="83" name="Block Arc 82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756496"/>
              <a:gd name="adj2" fmla="val 17797537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4" name="Block Arc 83">
            <a:hlinkClick r:id="rId9" action="ppaction://hlinksldjump" tooltip="Size of prize: $0.2mn&#10;Market size: $180.5mn&#10;Company share: 6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738329"/>
              <a:gd name="adj2" fmla="val 17756496"/>
              <a:gd name="adj3" fmla="val 10674"/>
            </a:avLst>
          </a:prstGeom>
          <a:solidFill>
            <a:schemeClr val="accent5">
              <a:lumMod val="85000"/>
              <a:lumOff val="1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5" name="Block Arc 84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738329"/>
              <a:gd name="adj2" fmla="val 17756496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6" name="Block Arc 85">
            <a:hlinkClick r:id="rId13" action="ppaction://hlinksldjump" tooltip="Size of prize: $0.0mn&#10;Market size: $26.8mn&#10;Company share: 20.1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737616"/>
              <a:gd name="adj2" fmla="val 17738329"/>
              <a:gd name="adj3" fmla="val 10674"/>
            </a:avLst>
          </a:prstGeom>
          <a:solidFill>
            <a:schemeClr val="accent5">
              <a:lumMod val="45000"/>
              <a:lumOff val="5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7" name="Block Arc 86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737616"/>
              <a:gd name="adj2" fmla="val 17738329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8" name="Block Arc 87">
            <a:hlinkClick r:id="rId19" action="ppaction://hlinksldjump" tooltip="Size of prize: $20.5mn&#10;Market size: $41.0mn&#10;Company share: 3.1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6200000"/>
              <a:gd name="adj2" fmla="val 17737616"/>
              <a:gd name="adj3" fmla="val 13768"/>
            </a:avLst>
          </a:prstGeom>
          <a:solidFill>
            <a:schemeClr val="accent6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9" name="Rectangle 88">
            <a:hlinkClick r:id="rId19" action="ppaction://hlinksldjump" tooltip="Size of prize: $20.5mn&#10;Market size: $41.0mn&#10;Company share: 3.1%"/>
          </p:cNvPr>
          <p:cNvSpPr/>
          <p:nvPr/>
        </p:nvSpPr>
        <p:spPr>
          <a:xfrm rot="16968809">
            <a:off x="239623" y="3116531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Direct: 20.5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90" name="Block Arc 89">
            <a:hlinkClick r:id="rId7" action="ppaction://hlinksldjump" tooltip="Size of prize: $5.2mn&#10;Market size: $0.7mn&#10;Company share: 4.4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350501"/>
              <a:gd name="adj2" fmla="val 17737616"/>
              <a:gd name="adj3" fmla="val 10674"/>
            </a:avLst>
          </a:prstGeom>
          <a:solidFill>
            <a:schemeClr val="accent5">
              <a:lumMod val="90000"/>
              <a:lumOff val="1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91" name="Rectangle 90">
            <a:hlinkClick r:id="rId7" action="ppaction://hlinksldjump" tooltip="Size of prize: $5.2mn&#10;Market size: $0.7mn&#10;Company share: 4.4%"/>
          </p:cNvPr>
          <p:cNvSpPr/>
          <p:nvPr/>
        </p:nvSpPr>
        <p:spPr>
          <a:xfrm rot="17544058">
            <a:off x="1324498" y="213306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11: 5.2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92" name="Block Arc 91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350501"/>
              <a:gd name="adj2" fmla="val 17737616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93" name="Block Arc 92">
            <a:hlinkClick r:id="rId9" action="ppaction://hlinksldjump" tooltip="Size of prize: $4.5mn&#10;Market size: $9.0mn&#10;Company share: 3.1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013805"/>
              <a:gd name="adj2" fmla="val 17350501"/>
              <a:gd name="adj3" fmla="val 10674"/>
            </a:avLst>
          </a:prstGeom>
          <a:solidFill>
            <a:schemeClr val="accent5">
              <a:lumMod val="85000"/>
              <a:lumOff val="1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94" name="Rectangle 93">
            <a:hlinkClick r:id="rId9" action="ppaction://hlinksldjump" tooltip="Size of prize: $4.5mn&#10;Market size: $9.0mn&#10;Company share: 3.1%"/>
          </p:cNvPr>
          <p:cNvSpPr/>
          <p:nvPr/>
        </p:nvSpPr>
        <p:spPr>
          <a:xfrm rot="17182154">
            <a:off x="824039" y="1956971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15: 4.5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95" name="Block Arc 94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013805"/>
              <a:gd name="adj2" fmla="val 17350501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96" name="Block Arc 95">
            <a:hlinkClick r:id="rId5" action="ppaction://hlinksldjump" tooltip="Size of prize: $2.8mn&#10;Market size: $0.6mn&#10;Company share: 14.5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800829"/>
              <a:gd name="adj2" fmla="val 17013805"/>
              <a:gd name="adj3" fmla="val 10674"/>
            </a:avLst>
          </a:prstGeom>
          <a:solidFill>
            <a:schemeClr val="accent5">
              <a:lumMod val="70000"/>
              <a:lumOff val="3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97" name="Rectangle 96">
            <a:hlinkClick r:id="rId5" action="ppaction://hlinksldjump" tooltip="Size of prize: $2.8mn&#10;Market size: $0.6mn&#10;Company share: 14.5%"/>
          </p:cNvPr>
          <p:cNvSpPr/>
          <p:nvPr/>
        </p:nvSpPr>
        <p:spPr>
          <a:xfrm rot="16907316">
            <a:off x="433168" y="185894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14: 2.8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98" name="Block Arc 97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800829"/>
              <a:gd name="adj2" fmla="val 17013805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99" name="Block Arc 98">
            <a:hlinkClick r:id="rId11" action="ppaction://hlinksldjump" tooltip="Size of prize: $2.3mn&#10;Market size: $5.1mn&#10;Company share: 0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626712"/>
              <a:gd name="adj2" fmla="val 16800829"/>
              <a:gd name="adj3" fmla="val 10674"/>
            </a:avLst>
          </a:prstGeom>
          <a:solidFill>
            <a:schemeClr val="accent5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0" name="Rectangle 99">
            <a:hlinkClick r:id="rId11" action="ppaction://hlinksldjump" tooltip="Size of prize: $2.3mn&#10;Market size: $5.1mn&#10;Company share: 0.2%"/>
          </p:cNvPr>
          <p:cNvSpPr/>
          <p:nvPr/>
        </p:nvSpPr>
        <p:spPr>
          <a:xfrm rot="16713770">
            <a:off x="153809" y="1808801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9: 2.3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01" name="Block Arc 100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626712"/>
              <a:gd name="adj2" fmla="val 16800829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2" name="Block Arc 101">
            <a:hlinkClick r:id="rId14" action="ppaction://hlinksldjump" tooltip="Size of prize: $1.5mn&#10;Market size: $0.2mn&#10;Company share: 0.8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510370"/>
              <a:gd name="adj2" fmla="val 16626712"/>
              <a:gd name="adj3" fmla="val 10674"/>
            </a:avLst>
          </a:prstGeom>
          <a:solidFill>
            <a:schemeClr val="accent5">
              <a:lumMod val="50000"/>
              <a:lumOff val="5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3" name="Rectangle 102">
            <a:hlinkClick r:id="rId14" action="ppaction://hlinksldjump" tooltip="Size of prize: $1.5mn&#10;Market size: $0.2mn&#10;Company share: 0.8%"/>
          </p:cNvPr>
          <p:cNvSpPr/>
          <p:nvPr/>
        </p:nvSpPr>
        <p:spPr>
          <a:xfrm rot="16568542">
            <a:off x="-57421" y="178154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970" smtClean="0">
                <a:solidFill>
                  <a:schemeClr val="tx1"/>
                </a:solidFill>
              </a:rPr>
              <a:t>Product 1: 1.5</a:t>
            </a:r>
            <a:endParaRPr lang="en-IN" sz="970">
              <a:solidFill>
                <a:schemeClr val="tx1"/>
              </a:solidFill>
            </a:endParaRPr>
          </a:p>
        </p:txBody>
      </p:sp>
      <p:sp>
        <p:nvSpPr>
          <p:cNvPr id="104" name="Block Arc 103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510370"/>
              <a:gd name="adj2" fmla="val 16626712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5" name="Block Arc 104">
            <a:hlinkClick r:id="rId13" action="ppaction://hlinksldjump" tooltip="Size of prize: $1.2mn&#10;Market size: $0.2mn&#10;Company share: 10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417554"/>
              <a:gd name="adj2" fmla="val 16510370"/>
              <a:gd name="adj3" fmla="val 10674"/>
            </a:avLst>
          </a:prstGeom>
          <a:solidFill>
            <a:schemeClr val="accent5">
              <a:lumMod val="45000"/>
              <a:lumOff val="5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6" name="Rectangle 105">
            <a:hlinkClick r:id="rId13" action="ppaction://hlinksldjump" tooltip="Size of prize: $1.2mn&#10;Market size: $0.2mn&#10;Company share: 10.9%"/>
          </p:cNvPr>
          <p:cNvSpPr/>
          <p:nvPr/>
        </p:nvSpPr>
        <p:spPr>
          <a:xfrm rot="16463963">
            <a:off x="-210146" y="176745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773" smtClean="0">
                <a:solidFill>
                  <a:schemeClr val="tx1"/>
                </a:solidFill>
              </a:rPr>
              <a:t>Product 6: 1.2</a:t>
            </a:r>
            <a:endParaRPr lang="en-IN" sz="773">
              <a:solidFill>
                <a:schemeClr val="tx1"/>
              </a:solidFill>
            </a:endParaRPr>
          </a:p>
        </p:txBody>
      </p:sp>
      <p:sp>
        <p:nvSpPr>
          <p:cNvPr id="107" name="Block Arc 106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417554"/>
              <a:gd name="adj2" fmla="val 16510370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8" name="Block Arc 107">
            <a:hlinkClick r:id="rId6" action="ppaction://hlinksldjump" tooltip="Size of prize: $0.8mn&#10;Market size: $1.7mn&#10;Company share: 0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359187"/>
              <a:gd name="adj2" fmla="val 16417554"/>
              <a:gd name="adj3" fmla="val 10674"/>
            </a:avLst>
          </a:prstGeom>
          <a:solidFill>
            <a:schemeClr val="accent5">
              <a:lumMod val="80000"/>
              <a:lumOff val="2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9" name="Rectangle 108">
            <a:hlinkClick r:id="rId6" action="ppaction://hlinksldjump" tooltip="Size of prize: $0.8mn&#10;Market size: $1.7mn&#10;Company share: 0.2%"/>
          </p:cNvPr>
          <p:cNvSpPr/>
          <p:nvPr/>
        </p:nvSpPr>
        <p:spPr>
          <a:xfrm rot="16388372">
            <a:off x="-320768" y="1760167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486" smtClean="0">
                <a:solidFill>
                  <a:schemeClr val="tx1"/>
                </a:solidFill>
              </a:rPr>
              <a:t>Product 7: 0.8</a:t>
            </a:r>
            <a:endParaRPr lang="en-IN" sz="486">
              <a:solidFill>
                <a:schemeClr val="tx1"/>
              </a:solidFill>
            </a:endParaRPr>
          </a:p>
        </p:txBody>
      </p:sp>
      <p:sp>
        <p:nvSpPr>
          <p:cNvPr id="110" name="Block Arc 109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359187"/>
              <a:gd name="adj2" fmla="val 16417554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11" name="Block Arc 110">
            <a:hlinkClick r:id="rId15" action="ppaction://hlinksldjump" tooltip="Size of prize: $0.6mn&#10;Market size: $0.5mn&#10;Company share: 33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313283"/>
              <a:gd name="adj2" fmla="val 16359187"/>
              <a:gd name="adj3" fmla="val 10674"/>
            </a:avLst>
          </a:prstGeom>
          <a:solidFill>
            <a:schemeClr val="accent5">
              <a:lumMod val="60000"/>
              <a:lumOff val="4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12" name="Rectangle 111">
            <a:hlinkClick r:id="rId15" action="ppaction://hlinksldjump" tooltip="Size of prize: $0.6mn&#10;Market size: $0.5mn&#10;Company share: 33.2%"/>
          </p:cNvPr>
          <p:cNvSpPr/>
          <p:nvPr/>
        </p:nvSpPr>
        <p:spPr>
          <a:xfrm rot="16336236">
            <a:off x="-397146" y="1756558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383" smtClean="0">
                <a:solidFill>
                  <a:schemeClr val="tx1"/>
                </a:solidFill>
              </a:rPr>
              <a:t>Product 3: 0.6</a:t>
            </a:r>
            <a:endParaRPr lang="en-IN" sz="383">
              <a:solidFill>
                <a:schemeClr val="tx1"/>
              </a:solidFill>
            </a:endParaRPr>
          </a:p>
        </p:txBody>
      </p:sp>
      <p:sp>
        <p:nvSpPr>
          <p:cNvPr id="113" name="Block Arc 112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313283"/>
              <a:gd name="adj2" fmla="val 16359187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14" name="Block Arc 113">
            <a:hlinkClick r:id="rId8" action="ppaction://hlinksldjump" tooltip="Size of prize: $0.5mn&#10;Market size: $6.8mn&#10;Company share: 1.5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275630"/>
              <a:gd name="adj2" fmla="val 16313283"/>
              <a:gd name="adj3" fmla="val 10674"/>
            </a:avLst>
          </a:prstGeom>
          <a:solidFill>
            <a:schemeClr val="accent5">
              <a:lumMod val="75000"/>
              <a:lumOff val="2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15" name="Rectangle 114">
            <a:hlinkClick r:id="rId8" action="ppaction://hlinksldjump" tooltip="Size of prize: $0.5mn&#10;Market size: $6.8mn&#10;Company share: 1.5%"/>
          </p:cNvPr>
          <p:cNvSpPr/>
          <p:nvPr/>
        </p:nvSpPr>
        <p:spPr>
          <a:xfrm rot="16294457">
            <a:off x="-458384" y="1754503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314" smtClean="0">
                <a:solidFill>
                  <a:schemeClr val="tx1"/>
                </a:solidFill>
              </a:rPr>
              <a:t>Product 17: 0.5</a:t>
            </a:r>
            <a:endParaRPr lang="en-IN" sz="314">
              <a:solidFill>
                <a:schemeClr val="tx1"/>
              </a:solidFill>
            </a:endParaRPr>
          </a:p>
        </p:txBody>
      </p:sp>
      <p:sp>
        <p:nvSpPr>
          <p:cNvPr id="116" name="Block Arc 115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275630"/>
              <a:gd name="adj2" fmla="val 16313283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17" name="Block Arc 116">
            <a:hlinkClick r:id="rId12" action="ppaction://hlinksldjump" tooltip="Size of prize: $0.5mn&#10;Market size: $4.8mn&#10;Company share: 4.3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239158"/>
              <a:gd name="adj2" fmla="val 16275630"/>
              <a:gd name="adj3" fmla="val 10674"/>
            </a:avLst>
          </a:prstGeom>
          <a:solidFill>
            <a:schemeClr val="accent5">
              <a:lumMod val="95000"/>
              <a:lumOff val="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18" name="Rectangle 117">
            <a:hlinkClick r:id="rId12" action="ppaction://hlinksldjump" tooltip="Size of prize: $0.5mn&#10;Market size: $4.8mn&#10;Company share: 4.3%"/>
          </p:cNvPr>
          <p:cNvSpPr/>
          <p:nvPr/>
        </p:nvSpPr>
        <p:spPr>
          <a:xfrm rot="16257394">
            <a:off x="-512728" y="1753303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304" smtClean="0">
                <a:solidFill>
                  <a:schemeClr val="tx1"/>
                </a:solidFill>
              </a:rPr>
              <a:t>Product 8: 0.5</a:t>
            </a:r>
            <a:endParaRPr lang="en-IN" sz="304">
              <a:solidFill>
                <a:schemeClr val="tx1"/>
              </a:solidFill>
            </a:endParaRPr>
          </a:p>
        </p:txBody>
      </p:sp>
      <p:sp>
        <p:nvSpPr>
          <p:cNvPr id="119" name="Block Arc 118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239158"/>
              <a:gd name="adj2" fmla="val 16275630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0" name="Block Arc 119">
            <a:hlinkClick r:id="rId10" action="ppaction://hlinksldjump" tooltip="Size of prize: $0.3mn&#10;Market size: $9.9mn&#10;Company share: 3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213485"/>
              <a:gd name="adj2" fmla="val 16239158"/>
              <a:gd name="adj3" fmla="val 10674"/>
            </a:avLst>
          </a:prstGeom>
          <a:solidFill>
            <a:schemeClr val="accent5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1" name="Block Arc 120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213485"/>
              <a:gd name="adj2" fmla="val 16239158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2" name="Block Arc 121">
            <a:hlinkClick r:id="rId16" action="ppaction://hlinksldjump" tooltip="Size of prize: $0.2mn&#10;Market size: $1.4mn&#10;Company share: 3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200000"/>
              <a:gd name="adj2" fmla="val 16213485"/>
              <a:gd name="adj3" fmla="val 10674"/>
            </a:avLst>
          </a:prstGeom>
          <a:solidFill>
            <a:schemeClr val="accent5">
              <a:lumMod val="65000"/>
              <a:lumOff val="3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3" name="Block Arc 122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200000"/>
              <a:gd name="adj2" fmla="val 16213485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4" name="Rectangle 123">
            <a:hlinkClick r:id="rId2" action="ppaction://hlinksldjump" tooltip="Size of prize: $288.0mn&#10;Market size: $9,171.1mn&#10;Company share: 11.1%"/>
          </p:cNvPr>
          <p:cNvSpPr/>
          <p:nvPr/>
        </p:nvSpPr>
        <p:spPr>
          <a:xfrm>
            <a:off x="-1" y="6013169"/>
            <a:ext cx="1682145" cy="49179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600" dirty="0" smtClean="0">
                <a:solidFill>
                  <a:schemeClr val="bg1"/>
                </a:solidFill>
              </a:rPr>
              <a:t>Worldwide:</a:t>
            </a:r>
          </a:p>
          <a:p>
            <a:pPr algn="ctr"/>
            <a:r>
              <a:rPr lang="en-IN" sz="1600" dirty="0">
                <a:solidFill>
                  <a:schemeClr val="bg1"/>
                </a:solidFill>
              </a:rPr>
              <a:t>$</a:t>
            </a:r>
            <a:r>
              <a:rPr lang="en-IN" sz="1600" dirty="0" smtClean="0">
                <a:solidFill>
                  <a:schemeClr val="bg1"/>
                </a:solidFill>
              </a:rPr>
              <a:t>288 </a:t>
            </a:r>
            <a:r>
              <a:rPr lang="en-IN" sz="1600" dirty="0" err="1" smtClean="0">
                <a:solidFill>
                  <a:schemeClr val="bg1"/>
                </a:solidFill>
              </a:rPr>
              <a:t>mn</a:t>
            </a:r>
            <a:endParaRPr lang="en-IN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69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0" y="0"/>
            <a:ext cx="3048000" cy="508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2000" b="1" smtClean="0">
                <a:solidFill>
                  <a:schemeClr val="tx1"/>
                </a:solidFill>
              </a:rPr>
              <a:t>China</a:t>
            </a:r>
            <a:endParaRPr lang="en-IN" sz="2000" b="1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99000" y="0"/>
            <a:ext cx="1270000" cy="508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2000" b="1" smtClean="0">
                <a:solidFill>
                  <a:schemeClr val="tx1"/>
                </a:solidFill>
              </a:rPr>
              <a:t>$65.6mn</a:t>
            </a:r>
            <a:endParaRPr lang="en-IN" sz="2000" b="1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0" y="762000"/>
            <a:ext cx="399867" cy="254000"/>
          </a:xfrm>
          <a:prstGeom prst="rect">
            <a:avLst/>
          </a:prstGeom>
          <a:solidFill>
            <a:srgbClr val="4CFF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Accelerate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99000" y="7620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$4.9mn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0" y="1079500"/>
            <a:ext cx="2794000" cy="254000"/>
          </a:xfrm>
          <a:prstGeom prst="rect">
            <a:avLst/>
          </a:prstGeom>
          <a:solidFill>
            <a:srgbClr val="FFE5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Grow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99000" y="10795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$34.0mn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0" y="1397000"/>
            <a:ext cx="2189668" cy="254000"/>
          </a:xfrm>
          <a:prstGeom prst="rect">
            <a:avLst/>
          </a:prstGeom>
          <a:solidFill>
            <a:srgbClr val="FF66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Catch-up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99000" y="13970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$26.7mn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0" name="Block Arc 9">
            <a:hlinkClick r:id="rId2" action="ppaction://hlinksldjump" tooltip="Size of prize: $65.6mn&#10;Market size: $1,793.9mn&#10;Company share: 9.4%"/>
          </p:cNvPr>
          <p:cNvSpPr/>
          <p:nvPr/>
        </p:nvSpPr>
        <p:spPr>
          <a:xfrm>
            <a:off x="-1841500" y="5016500"/>
            <a:ext cx="3683000" cy="3683000"/>
          </a:xfrm>
          <a:prstGeom prst="blockArc">
            <a:avLst>
              <a:gd name="adj1" fmla="val 16200000"/>
              <a:gd name="adj2" fmla="val 0"/>
              <a:gd name="adj3" fmla="val 50000"/>
            </a:avLst>
          </a:prstGeom>
          <a:solidFill>
            <a:schemeClr val="tx1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" name="Block Arc 11">
            <a:hlinkClick r:id="rId3" action="ppaction://hlinksldjump" tooltip="Size of prize: $65.6mn&#10;Market size: $1,793.9mn&#10;Company share: 9.4%"/>
          </p:cNvPr>
          <p:cNvSpPr/>
          <p:nvPr/>
        </p:nvSpPr>
        <p:spPr>
          <a:xfrm>
            <a:off x="-3111500" y="3746500"/>
            <a:ext cx="6223000" cy="6223000"/>
          </a:xfrm>
          <a:prstGeom prst="blockArc">
            <a:avLst>
              <a:gd name="adj1" fmla="val 16200000"/>
              <a:gd name="adj2" fmla="val 0"/>
              <a:gd name="adj3" fmla="val 19388"/>
            </a:avLst>
          </a:prstGeom>
          <a:solidFill>
            <a:schemeClr val="accent3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" name="Rectangle 12">
            <a:hlinkClick r:id="rId3" action="ppaction://hlinksldjump" tooltip="Size of prize: $65.6mn&#10;Market size: $1,793.9mn&#10;Company share: 9.4%"/>
          </p:cNvPr>
          <p:cNvSpPr/>
          <p:nvPr/>
        </p:nvSpPr>
        <p:spPr>
          <a:xfrm rot="18900000">
            <a:off x="1172210" y="502538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China: 65.6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4" name="Block Arc 13">
            <a:hlinkClick r:id="rId4" action="ppaction://hlinksldjump" tooltip="Size of prize: $27.3mn&#10;Market size: $1,648.0mn&#10;Company share: 9.2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9349735"/>
              <a:gd name="adj2" fmla="val 0"/>
              <a:gd name="adj3" fmla="val 13768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5" name="Rectangle 14">
            <a:hlinkClick r:id="rId4" action="ppaction://hlinksldjump" tooltip="Size of prize: $27.3mn&#10;Market size: $1,648.0mn&#10;Company share: 9.2%"/>
          </p:cNvPr>
          <p:cNvSpPr/>
          <p:nvPr/>
        </p:nvSpPr>
        <p:spPr>
          <a:xfrm rot="20474868">
            <a:off x="2974779" y="558192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Partners: 27.3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6" name="Block Arc 15">
            <a:hlinkClick r:id="rId5" action="ppaction://hlinksldjump" tooltip="Size of prize: $8.0mn&#10;Market size: $15.9mn&#10;Company share: 10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938169"/>
              <a:gd name="adj2" fmla="val 0"/>
              <a:gd name="adj3" fmla="val 10674"/>
            </a:avLst>
          </a:prstGeom>
          <a:solidFill>
            <a:schemeClr val="accent5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7" name="Rectangle 16">
            <a:hlinkClick r:id="rId5" action="ppaction://hlinksldjump" tooltip="Size of prize: $8.0mn&#10;Market size: $15.9mn&#10;Company share: 10.7%"/>
          </p:cNvPr>
          <p:cNvSpPr/>
          <p:nvPr/>
        </p:nvSpPr>
        <p:spPr>
          <a:xfrm rot="21269084">
            <a:off x="4421659" y="630991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10: 8.0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8" name="Block Arc 17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938169"/>
              <a:gd name="adj2" fmla="val 0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9" name="Block Arc 18">
            <a:hlinkClick r:id="rId6" action="ppaction://hlinksldjump" tooltip="Size of prize: $7.1mn&#10;Market size: $62.7mn&#10;Company share: 68.6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351744"/>
              <a:gd name="adj2" fmla="val 20938169"/>
              <a:gd name="adj3" fmla="val 10674"/>
            </a:avLst>
          </a:prstGeom>
          <a:solidFill>
            <a:schemeClr val="accent5">
              <a:lumMod val="60000"/>
              <a:lumOff val="4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0" name="Rectangle 19">
            <a:hlinkClick r:id="rId6" action="ppaction://hlinksldjump" tooltip="Size of prize: $7.1mn&#10;Market size: $62.7mn&#10;Company share: 68.6%"/>
          </p:cNvPr>
          <p:cNvSpPr/>
          <p:nvPr/>
        </p:nvSpPr>
        <p:spPr>
          <a:xfrm rot="20644957">
            <a:off x="4251684" y="5411753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3: 7.1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1" name="Block Arc 20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351744"/>
              <a:gd name="adj2" fmla="val 20938169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2" name="Block Arc 21">
            <a:hlinkClick r:id="rId7" action="ppaction://hlinksldjump" tooltip="Size of prize: $3.0mn&#10;Market size: $165.0mn&#10;Company share: 10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106758"/>
              <a:gd name="adj2" fmla="val 20351744"/>
              <a:gd name="adj3" fmla="val 10674"/>
            </a:avLst>
          </a:prstGeom>
          <a:solidFill>
            <a:schemeClr val="accent5">
              <a:lumMod val="85000"/>
              <a:lumOff val="1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3" name="Rectangle 22">
            <a:hlinkClick r:id="rId7" action="ppaction://hlinksldjump" tooltip="Size of prize: $3.0mn&#10;Market size: $165.0mn&#10;Company share: 10.0%"/>
          </p:cNvPr>
          <p:cNvSpPr/>
          <p:nvPr/>
        </p:nvSpPr>
        <p:spPr>
          <a:xfrm rot="20229250">
            <a:off x="4049478" y="483696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15: 3.0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4" name="Block Arc 23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106758"/>
              <a:gd name="adj2" fmla="val 20351744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5" name="Block Arc 24">
            <a:hlinkClick r:id="rId8" action="ppaction://hlinksldjump" tooltip="Size of prize: $2.1mn&#10;Market size: $162.1mn&#10;Company share: 1.1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931173"/>
              <a:gd name="adj2" fmla="val 20106758"/>
              <a:gd name="adj3" fmla="val 10674"/>
            </a:avLst>
          </a:prstGeom>
          <a:solidFill>
            <a:schemeClr val="accent5">
              <a:lumMod val="40000"/>
              <a:lumOff val="6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6" name="Rectangle 25">
            <a:hlinkClick r:id="rId8" action="ppaction://hlinksldjump" tooltip="Size of prize: $2.1mn&#10;Market size: $162.1mn&#10;Company share: 1.1%"/>
          </p:cNvPr>
          <p:cNvSpPr/>
          <p:nvPr/>
        </p:nvSpPr>
        <p:spPr>
          <a:xfrm rot="20018965">
            <a:off x="3921121" y="455659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2: 2.1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7" name="Block Arc 26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931173"/>
              <a:gd name="adj2" fmla="val 20106758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8" name="Block Arc 27">
            <a:hlinkClick r:id="rId9" action="ppaction://hlinksldjump" tooltip="Size of prize: $2.0mn&#10;Market size: $205.5mn&#10;Company share: 5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767530"/>
              <a:gd name="adj2" fmla="val 19931173"/>
              <a:gd name="adj3" fmla="val 10674"/>
            </a:avLst>
          </a:prstGeom>
          <a:solidFill>
            <a:schemeClr val="accent5">
              <a:lumMod val="95000"/>
              <a:lumOff val="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9" name="Rectangle 28">
            <a:hlinkClick r:id="rId9" action="ppaction://hlinksldjump" tooltip="Size of prize: $2.0mn&#10;Market size: $205.5mn&#10;Company share: 5.7%"/>
          </p:cNvPr>
          <p:cNvSpPr/>
          <p:nvPr/>
        </p:nvSpPr>
        <p:spPr>
          <a:xfrm rot="19849351">
            <a:off x="3805252" y="4336491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8: 2.0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30" name="Block Arc 29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767530"/>
              <a:gd name="adj2" fmla="val 19931173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1" name="Block Arc 30">
            <a:hlinkClick r:id="rId10" action="ppaction://hlinksldjump" tooltip="Size of prize: $1.6mn&#10;Market size: $90.5mn&#10;Company share: 18.3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636512"/>
              <a:gd name="adj2" fmla="val 19767530"/>
              <a:gd name="adj3" fmla="val 10674"/>
            </a:avLst>
          </a:prstGeom>
          <a:solidFill>
            <a:schemeClr val="accent5">
              <a:lumMod val="75000"/>
              <a:lumOff val="2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2" name="Rectangle 31">
            <a:hlinkClick r:id="rId10" action="ppaction://hlinksldjump" tooltip="Size of prize: $1.6mn&#10;Market size: $90.5mn&#10;Company share: 18.3%"/>
          </p:cNvPr>
          <p:cNvSpPr/>
          <p:nvPr/>
        </p:nvSpPr>
        <p:spPr>
          <a:xfrm rot="19702020">
            <a:off x="3695900" y="415014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17: 1.6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33" name="Block Arc 32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636512"/>
              <a:gd name="adj2" fmla="val 19767530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4" name="Block Arc 33">
            <a:hlinkClick r:id="rId11" action="ppaction://hlinksldjump" tooltip="Size of prize: $1.2mn&#10;Market size: $8.6mn&#10;Company share: 40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533979"/>
              <a:gd name="adj2" fmla="val 19636512"/>
              <a:gd name="adj3" fmla="val 10674"/>
            </a:avLst>
          </a:prstGeom>
          <a:solidFill>
            <a:schemeClr val="accent5">
              <a:lumMod val="70000"/>
              <a:lumOff val="3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5" name="Rectangle 34">
            <a:hlinkClick r:id="rId11" action="ppaction://hlinksldjump" tooltip="Size of prize: $1.2mn&#10;Market size: $8.6mn&#10;Company share: 40.0%"/>
          </p:cNvPr>
          <p:cNvSpPr/>
          <p:nvPr/>
        </p:nvSpPr>
        <p:spPr>
          <a:xfrm rot="19585245">
            <a:off x="3603616" y="4005877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854" smtClean="0">
                <a:solidFill>
                  <a:schemeClr val="tx1"/>
                </a:solidFill>
              </a:rPr>
              <a:t>Product 14: 1.2</a:t>
            </a:r>
            <a:endParaRPr lang="en-IN" sz="854">
              <a:solidFill>
                <a:schemeClr val="tx1"/>
              </a:solidFill>
            </a:endParaRPr>
          </a:p>
        </p:txBody>
      </p:sp>
      <p:sp>
        <p:nvSpPr>
          <p:cNvPr id="36" name="Block Arc 35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533979"/>
              <a:gd name="adj2" fmla="val 19636512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7" name="Block Arc 36">
            <a:hlinkClick r:id="rId12" action="ppaction://hlinksldjump" tooltip="Size of prize: $0.7mn&#10;Market size: $18.0mn&#10;Company share: 14.5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474414"/>
              <a:gd name="adj2" fmla="val 19533979"/>
              <a:gd name="adj3" fmla="val 10674"/>
            </a:avLst>
          </a:prstGeom>
          <a:solidFill>
            <a:schemeClr val="accent5">
              <a:lumMod val="65000"/>
              <a:lumOff val="3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8" name="Rectangle 37">
            <a:hlinkClick r:id="rId12" action="ppaction://hlinksldjump" tooltip="Size of prize: $0.7mn&#10;Market size: $18.0mn&#10;Company share: 14.5%"/>
          </p:cNvPr>
          <p:cNvSpPr/>
          <p:nvPr/>
        </p:nvSpPr>
        <p:spPr>
          <a:xfrm rot="19504197">
            <a:off x="3536710" y="390762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496" smtClean="0">
                <a:solidFill>
                  <a:schemeClr val="tx1"/>
                </a:solidFill>
              </a:rPr>
              <a:t>Product 16: 0.7</a:t>
            </a:r>
            <a:endParaRPr lang="en-IN" sz="496">
              <a:solidFill>
                <a:schemeClr val="tx1"/>
              </a:solidFill>
            </a:endParaRPr>
          </a:p>
        </p:txBody>
      </p:sp>
      <p:sp>
        <p:nvSpPr>
          <p:cNvPr id="39" name="Block Arc 38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474414"/>
              <a:gd name="adj2" fmla="val 19533979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0" name="Block Arc 39">
            <a:hlinkClick r:id="rId13" action="ppaction://hlinksldjump" tooltip="Size of prize: $0.6mn&#10;Market size: $17.8mn&#10;Company share: 0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425611"/>
              <a:gd name="adj2" fmla="val 19474414"/>
              <a:gd name="adj3" fmla="val 10674"/>
            </a:avLst>
          </a:prstGeom>
          <a:solidFill>
            <a:schemeClr val="accent5">
              <a:lumMod val="80000"/>
              <a:lumOff val="2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1" name="Rectangle 40">
            <a:hlinkClick r:id="rId13" action="ppaction://hlinksldjump" tooltip="Size of prize: $0.6mn&#10;Market size: $17.8mn&#10;Company share: 0.7%"/>
          </p:cNvPr>
          <p:cNvSpPr/>
          <p:nvPr/>
        </p:nvSpPr>
        <p:spPr>
          <a:xfrm rot="19450012">
            <a:off x="3490697" y="3842838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407" smtClean="0">
                <a:solidFill>
                  <a:schemeClr val="tx1"/>
                </a:solidFill>
              </a:rPr>
              <a:t>Product 7: 0.6</a:t>
            </a:r>
            <a:endParaRPr lang="en-IN" sz="407">
              <a:solidFill>
                <a:schemeClr val="tx1"/>
              </a:solidFill>
            </a:endParaRPr>
          </a:p>
        </p:txBody>
      </p:sp>
      <p:sp>
        <p:nvSpPr>
          <p:cNvPr id="42" name="Block Arc 41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425611"/>
              <a:gd name="adj2" fmla="val 19474414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3" name="Block Arc 42">
            <a:hlinkClick r:id="rId14" action="ppaction://hlinksldjump" tooltip="Size of prize: $0.6mn&#10;Market size: $296.1mn&#10;Company share: 8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379531"/>
              <a:gd name="adj2" fmla="val 19425611"/>
              <a:gd name="adj3" fmla="val 10674"/>
            </a:avLst>
          </a:prstGeom>
          <a:solidFill>
            <a:schemeClr val="accent5">
              <a:lumMod val="20000"/>
              <a:lumOff val="8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4" name="Rectangle 43">
            <a:hlinkClick r:id="rId14" action="ppaction://hlinksldjump" tooltip="Size of prize: $0.6mn&#10;Market size: $296.1mn&#10;Company share: 8.9%"/>
          </p:cNvPr>
          <p:cNvSpPr/>
          <p:nvPr/>
        </p:nvSpPr>
        <p:spPr>
          <a:xfrm rot="19402571">
            <a:off x="3449575" y="3786711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384" smtClean="0">
                <a:solidFill>
                  <a:schemeClr val="tx1"/>
                </a:solidFill>
              </a:rPr>
              <a:t>Product 18: 0.6</a:t>
            </a:r>
            <a:endParaRPr lang="en-IN" sz="384">
              <a:solidFill>
                <a:schemeClr val="tx1"/>
              </a:solidFill>
            </a:endParaRPr>
          </a:p>
        </p:txBody>
      </p:sp>
      <p:sp>
        <p:nvSpPr>
          <p:cNvPr id="45" name="Block Arc 44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379531"/>
              <a:gd name="adj2" fmla="val 19425611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6" name="Block Arc 45">
            <a:hlinkClick r:id="rId15" action="ppaction://hlinksldjump" tooltip="Size of prize: $0.4mn&#10;Market size: $161.4mn&#10;Company share: 17.6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349735"/>
              <a:gd name="adj2" fmla="val 19379531"/>
              <a:gd name="adj3" fmla="val 10674"/>
            </a:avLst>
          </a:prstGeom>
          <a:solidFill>
            <a:schemeClr val="accent5">
              <a:lumMod val="35000"/>
              <a:lumOff val="6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7" name="Block Arc 46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349735"/>
              <a:gd name="adj2" fmla="val 19379531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8" name="Block Arc 47">
            <a:hlinkClick r:id="rId16" action="ppaction://hlinksldjump" tooltip="Size of prize: $19.6mn&#10;Market size: $40.4mn&#10;Company share: 9.4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7738492"/>
              <a:gd name="adj2" fmla="val 19349735"/>
              <a:gd name="adj3" fmla="val 13768"/>
            </a:avLst>
          </a:prstGeom>
          <a:solidFill>
            <a:schemeClr val="accent6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9" name="Rectangle 48">
            <a:hlinkClick r:id="rId16" action="ppaction://hlinksldjump" tooltip="Size of prize: $19.6mn&#10;Market size: $40.4mn&#10;Company share: 9.4%"/>
          </p:cNvPr>
          <p:cNvSpPr/>
          <p:nvPr/>
        </p:nvSpPr>
        <p:spPr>
          <a:xfrm rot="18544114">
            <a:off x="1780340" y="3866026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Direct: 19.6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50" name="Block Arc 49">
            <a:hlinkClick r:id="rId6" action="ppaction://hlinksldjump" tooltip="Size of prize: $5.5mn&#10;Market size: $1.0mn&#10;Company share: 54.8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898490"/>
              <a:gd name="adj2" fmla="val 19349735"/>
              <a:gd name="adj3" fmla="val 10674"/>
            </a:avLst>
          </a:prstGeom>
          <a:solidFill>
            <a:schemeClr val="accent5">
              <a:lumMod val="60000"/>
              <a:lumOff val="4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1" name="Rectangle 50">
            <a:hlinkClick r:id="rId6" action="ppaction://hlinksldjump" tooltip="Size of prize: $5.5mn&#10;Market size: $1.0mn&#10;Company share: 54.8%"/>
          </p:cNvPr>
          <p:cNvSpPr/>
          <p:nvPr/>
        </p:nvSpPr>
        <p:spPr>
          <a:xfrm rot="19124112">
            <a:off x="3192943" y="3469166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3: 5.5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52" name="Block Arc 51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898490"/>
              <a:gd name="adj2" fmla="val 19349735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3" name="Block Arc 52">
            <a:hlinkClick r:id="rId8" action="ppaction://hlinksldjump" tooltip="Size of prize: $4.7mn&#10;Market size: $2.6mn&#10;Company share: 4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509227"/>
              <a:gd name="adj2" fmla="val 18898490"/>
              <a:gd name="adj3" fmla="val 10674"/>
            </a:avLst>
          </a:prstGeom>
          <a:solidFill>
            <a:schemeClr val="accent5">
              <a:lumMod val="40000"/>
              <a:lumOff val="6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4" name="Rectangle 53">
            <a:hlinkClick r:id="rId8" action="ppaction://hlinksldjump" tooltip="Size of prize: $4.7mn&#10;Market size: $2.6mn&#10;Company share: 4.2%"/>
          </p:cNvPr>
          <p:cNvSpPr/>
          <p:nvPr/>
        </p:nvSpPr>
        <p:spPr>
          <a:xfrm rot="18703859">
            <a:off x="2759159" y="303183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2: 4.7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55" name="Block Arc 54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509227"/>
              <a:gd name="adj2" fmla="val 18898490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6" name="Block Arc 55">
            <a:hlinkClick r:id="rId9" action="ppaction://hlinksldjump" tooltip="Size of prize: $2.6mn&#10;Market size: $6.4mn&#10;Company share: 5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297103"/>
              <a:gd name="adj2" fmla="val 18509227"/>
              <a:gd name="adj3" fmla="val 10674"/>
            </a:avLst>
          </a:prstGeom>
          <a:solidFill>
            <a:schemeClr val="accent5">
              <a:lumMod val="95000"/>
              <a:lumOff val="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7" name="Rectangle 56">
            <a:hlinkClick r:id="rId9" action="ppaction://hlinksldjump" tooltip="Size of prize: $2.6mn&#10;Market size: $6.4mn&#10;Company share: 5.7%"/>
          </p:cNvPr>
          <p:cNvSpPr/>
          <p:nvPr/>
        </p:nvSpPr>
        <p:spPr>
          <a:xfrm rot="18403165">
            <a:off x="2417636" y="275304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8: 2.6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58" name="Block Arc 57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297103"/>
              <a:gd name="adj2" fmla="val 18509227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9" name="Block Arc 58">
            <a:hlinkClick r:id="rId10" action="ppaction://hlinksldjump" tooltip="Size of prize: $2.1mn&#10;Market size: $6.5mn&#10;Company share: 5.1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123487"/>
              <a:gd name="adj2" fmla="val 18297103"/>
              <a:gd name="adj3" fmla="val 10674"/>
            </a:avLst>
          </a:prstGeom>
          <a:solidFill>
            <a:schemeClr val="accent5">
              <a:lumMod val="75000"/>
              <a:lumOff val="2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0" name="Rectangle 59">
            <a:hlinkClick r:id="rId10" action="ppaction://hlinksldjump" tooltip="Size of prize: $2.1mn&#10;Market size: $6.5mn&#10;Company share: 5.1%"/>
          </p:cNvPr>
          <p:cNvSpPr/>
          <p:nvPr/>
        </p:nvSpPr>
        <p:spPr>
          <a:xfrm rot="18210295">
            <a:off x="2186271" y="259037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17: 2.1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61" name="Block Arc 60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123487"/>
              <a:gd name="adj2" fmla="val 18297103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2" name="Block Arc 61">
            <a:hlinkClick r:id="rId15" action="ppaction://hlinksldjump" tooltip="Size of prize: $1.5mn&#10;Market size: $3.3mn&#10;Company share: 31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000079"/>
              <a:gd name="adj2" fmla="val 18123487"/>
              <a:gd name="adj3" fmla="val 10674"/>
            </a:avLst>
          </a:prstGeom>
          <a:solidFill>
            <a:schemeClr val="accent5">
              <a:lumMod val="35000"/>
              <a:lumOff val="6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3" name="Rectangle 62">
            <a:hlinkClick r:id="rId15" action="ppaction://hlinksldjump" tooltip="Size of prize: $1.5mn&#10;Market size: $3.3mn&#10;Company share: 31.7%"/>
          </p:cNvPr>
          <p:cNvSpPr/>
          <p:nvPr/>
        </p:nvSpPr>
        <p:spPr>
          <a:xfrm rot="18061783">
            <a:off x="2002111" y="247409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13: 1.5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64" name="Block Arc 63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000079"/>
              <a:gd name="adj2" fmla="val 18123487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5" name="Block Arc 64">
            <a:hlinkClick r:id="rId5" action="ppaction://hlinksldjump" tooltip="Size of prize: $0.9mn&#10;Market size: $4.3mn&#10;Company share: 3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928154"/>
              <a:gd name="adj2" fmla="val 18000079"/>
              <a:gd name="adj3" fmla="val 10674"/>
            </a:avLst>
          </a:prstGeom>
          <a:solidFill>
            <a:schemeClr val="accent5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6" name="Rectangle 65">
            <a:hlinkClick r:id="rId5" action="ppaction://hlinksldjump" tooltip="Size of prize: $0.9mn&#10;Market size: $4.3mn&#10;Company share: 3.9%"/>
          </p:cNvPr>
          <p:cNvSpPr/>
          <p:nvPr/>
        </p:nvSpPr>
        <p:spPr>
          <a:xfrm rot="17964117">
            <a:off x="1878336" y="2402011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599" smtClean="0">
                <a:solidFill>
                  <a:schemeClr val="tx1"/>
                </a:solidFill>
              </a:rPr>
              <a:t>Product 10: 0.9</a:t>
            </a:r>
            <a:endParaRPr lang="en-IN" sz="599">
              <a:solidFill>
                <a:schemeClr val="tx1"/>
              </a:solidFill>
            </a:endParaRPr>
          </a:p>
        </p:txBody>
      </p:sp>
      <p:sp>
        <p:nvSpPr>
          <p:cNvPr id="67" name="Block Arc 66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928154"/>
              <a:gd name="adj2" fmla="val 18000079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8" name="Block Arc 67">
            <a:hlinkClick r:id="rId14" action="ppaction://hlinksldjump" tooltip="Size of prize: $0.7mn&#10;Market size: $3.8mn&#10;Company share: 7.4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871728"/>
              <a:gd name="adj2" fmla="val 17928154"/>
              <a:gd name="adj3" fmla="val 10674"/>
            </a:avLst>
          </a:prstGeom>
          <a:solidFill>
            <a:schemeClr val="accent5">
              <a:lumMod val="20000"/>
              <a:lumOff val="8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9" name="Rectangle 68">
            <a:hlinkClick r:id="rId14" action="ppaction://hlinksldjump" tooltip="Size of prize: $0.7mn&#10;Market size: $3.8mn&#10;Company share: 7.4%"/>
          </p:cNvPr>
          <p:cNvSpPr/>
          <p:nvPr/>
        </p:nvSpPr>
        <p:spPr>
          <a:xfrm rot="17899942">
            <a:off x="1795912" y="2356572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470" smtClean="0">
                <a:solidFill>
                  <a:schemeClr val="tx1"/>
                </a:solidFill>
              </a:rPr>
              <a:t>Product 18: 0.7</a:t>
            </a:r>
            <a:endParaRPr lang="en-IN" sz="470">
              <a:solidFill>
                <a:schemeClr val="tx1"/>
              </a:solidFill>
            </a:endParaRPr>
          </a:p>
        </p:txBody>
      </p:sp>
      <p:sp>
        <p:nvSpPr>
          <p:cNvPr id="70" name="Block Arc 69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871728"/>
              <a:gd name="adj2" fmla="val 17928154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1" name="Block Arc 70">
            <a:hlinkClick r:id="rId13" action="ppaction://hlinksldjump" tooltip="Size of prize: $0.6mn&#10;Market size: $0.3mn&#10;Company share: 2.1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822206"/>
              <a:gd name="adj2" fmla="val 17871728"/>
              <a:gd name="adj3" fmla="val 10674"/>
            </a:avLst>
          </a:prstGeom>
          <a:solidFill>
            <a:schemeClr val="accent5">
              <a:lumMod val="80000"/>
              <a:lumOff val="2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2" name="Rectangle 71">
            <a:hlinkClick r:id="rId13" action="ppaction://hlinksldjump" tooltip="Size of prize: $0.6mn&#10;Market size: $0.3mn&#10;Company share: 2.1%"/>
          </p:cNvPr>
          <p:cNvSpPr/>
          <p:nvPr/>
        </p:nvSpPr>
        <p:spPr>
          <a:xfrm rot="17846968">
            <a:off x="1727244" y="2320228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413" smtClean="0">
                <a:solidFill>
                  <a:schemeClr val="tx1"/>
                </a:solidFill>
              </a:rPr>
              <a:t>Product 7: 0.6</a:t>
            </a:r>
            <a:endParaRPr lang="en-IN" sz="413">
              <a:solidFill>
                <a:schemeClr val="tx1"/>
              </a:solidFill>
            </a:endParaRPr>
          </a:p>
        </p:txBody>
      </p:sp>
      <p:sp>
        <p:nvSpPr>
          <p:cNvPr id="73" name="Block Arc 72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822206"/>
              <a:gd name="adj2" fmla="val 17871728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4" name="Block Arc 73">
            <a:hlinkClick r:id="rId11" action="ppaction://hlinksldjump" tooltip="Size of prize: $0.6mn&#10;Market size: $0.6mn&#10;Company share: 18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774062"/>
              <a:gd name="adj2" fmla="val 17822206"/>
              <a:gd name="adj3" fmla="val 10674"/>
            </a:avLst>
          </a:prstGeom>
          <a:solidFill>
            <a:schemeClr val="accent5">
              <a:lumMod val="70000"/>
              <a:lumOff val="3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5" name="Rectangle 74">
            <a:hlinkClick r:id="rId11" action="ppaction://hlinksldjump" tooltip="Size of prize: $0.6mn&#10;Market size: $0.6mn&#10;Company share: 18.2%"/>
          </p:cNvPr>
          <p:cNvSpPr/>
          <p:nvPr/>
        </p:nvSpPr>
        <p:spPr>
          <a:xfrm rot="17798134">
            <a:off x="1663454" y="2287666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401" smtClean="0">
                <a:solidFill>
                  <a:schemeClr val="tx1"/>
                </a:solidFill>
              </a:rPr>
              <a:t>Product 14: 0.6</a:t>
            </a:r>
            <a:endParaRPr lang="en-IN" sz="401">
              <a:solidFill>
                <a:schemeClr val="tx1"/>
              </a:solidFill>
            </a:endParaRPr>
          </a:p>
        </p:txBody>
      </p:sp>
      <p:sp>
        <p:nvSpPr>
          <p:cNvPr id="76" name="Block Arc 75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774062"/>
              <a:gd name="adj2" fmla="val 17822206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7" name="Block Arc 76">
            <a:hlinkClick r:id="rId7" action="ppaction://hlinksldjump" tooltip="Size of prize: $0.3mn&#10;Market size: $6.4mn&#10;Company share: 12.3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747259"/>
              <a:gd name="adj2" fmla="val 17774062"/>
              <a:gd name="adj3" fmla="val 10674"/>
            </a:avLst>
          </a:prstGeom>
          <a:solidFill>
            <a:schemeClr val="accent5">
              <a:lumMod val="85000"/>
              <a:lumOff val="1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8" name="Block Arc 77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747259"/>
              <a:gd name="adj2" fmla="val 17774062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9" name="Block Arc 78">
            <a:hlinkClick r:id="rId12" action="ppaction://hlinksldjump" tooltip="Size of prize: $0.1mn&#10;Market size: $0.6mn&#10;Company share: 6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738492"/>
              <a:gd name="adj2" fmla="val 17747259"/>
              <a:gd name="adj3" fmla="val 10674"/>
            </a:avLst>
          </a:prstGeom>
          <a:solidFill>
            <a:schemeClr val="accent5">
              <a:lumMod val="65000"/>
              <a:lumOff val="3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0" name="Block Arc 79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738492"/>
              <a:gd name="adj2" fmla="val 17747259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1" name="Block Arc 80">
            <a:hlinkClick r:id="rId17" action="ppaction://hlinksldjump" tooltip="Size of prize: $18.7mn&#10;Market size: $105.5mn&#10;Company share: 12.0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6200000"/>
              <a:gd name="adj2" fmla="val 17738492"/>
              <a:gd name="adj3" fmla="val 13768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2" name="Rectangle 81">
            <a:hlinkClick r:id="rId17" action="ppaction://hlinksldjump" tooltip="Size of prize: $18.7mn&#10;Market size: $105.5mn&#10;Company share: 12.0%"/>
          </p:cNvPr>
          <p:cNvSpPr/>
          <p:nvPr/>
        </p:nvSpPr>
        <p:spPr>
          <a:xfrm rot="16969246">
            <a:off x="240092" y="3116637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Stores: 18.7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83" name="Block Arc 82">
            <a:hlinkClick r:id="rId5" action="ppaction://hlinksldjump" tooltip="Size of prize: $5.4mn&#10;Market size: $2.8mn&#10;Company share: 31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292119"/>
              <a:gd name="adj2" fmla="val 17738492"/>
              <a:gd name="adj3" fmla="val 10674"/>
            </a:avLst>
          </a:prstGeom>
          <a:solidFill>
            <a:schemeClr val="accent5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4" name="Rectangle 83">
            <a:hlinkClick r:id="rId5" action="ppaction://hlinksldjump" tooltip="Size of prize: $5.4mn&#10;Market size: $2.8mn&#10;Company share: 31.7%"/>
          </p:cNvPr>
          <p:cNvSpPr/>
          <p:nvPr/>
        </p:nvSpPr>
        <p:spPr>
          <a:xfrm rot="17515305">
            <a:off x="1285444" y="2117157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10: 5.4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85" name="Block Arc 84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292119"/>
              <a:gd name="adj2" fmla="val 17738492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6" name="Block Arc 85">
            <a:hlinkClick r:id="rId11" action="ppaction://hlinksldjump" tooltip="Size of prize: $2.2mn&#10;Market size: $3.1mn&#10;Company share: 20.5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111573"/>
              <a:gd name="adj2" fmla="val 17292119"/>
              <a:gd name="adj3" fmla="val 10674"/>
            </a:avLst>
          </a:prstGeom>
          <a:solidFill>
            <a:schemeClr val="accent5">
              <a:lumMod val="70000"/>
              <a:lumOff val="3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7" name="Rectangle 86">
            <a:hlinkClick r:id="rId11" action="ppaction://hlinksldjump" tooltip="Size of prize: $2.2mn&#10;Market size: $3.1mn&#10;Company share: 20.5%"/>
          </p:cNvPr>
          <p:cNvSpPr/>
          <p:nvPr/>
        </p:nvSpPr>
        <p:spPr>
          <a:xfrm rot="17201847">
            <a:off x="851727" y="196519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14: 2.2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88" name="Block Arc 87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111573"/>
              <a:gd name="adj2" fmla="val 17292119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9" name="Block Arc 88">
            <a:hlinkClick r:id="rId13" action="ppaction://hlinksldjump" tooltip="Size of prize: $2.1mn&#10;Market size: $1.5mn&#10;Company share: 3.8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940362"/>
              <a:gd name="adj2" fmla="val 17111573"/>
              <a:gd name="adj3" fmla="val 10674"/>
            </a:avLst>
          </a:prstGeom>
          <a:solidFill>
            <a:schemeClr val="accent5">
              <a:lumMod val="80000"/>
              <a:lumOff val="2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90" name="Rectangle 89">
            <a:hlinkClick r:id="rId13" action="ppaction://hlinksldjump" tooltip="Size of prize: $2.1mn&#10;Market size: $1.5mn&#10;Company share: 3.8%"/>
          </p:cNvPr>
          <p:cNvSpPr/>
          <p:nvPr/>
        </p:nvSpPr>
        <p:spPr>
          <a:xfrm rot="17025967">
            <a:off x="602866" y="1897428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7: 2.1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91" name="Block Arc 90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940362"/>
              <a:gd name="adj2" fmla="val 17111573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92" name="Block Arc 91">
            <a:hlinkClick r:id="rId7" action="ppaction://hlinksldjump" tooltip="Size of prize: $2.0mn&#10;Market size: $11.7mn&#10;Company share: 10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773346"/>
              <a:gd name="adj2" fmla="val 16940362"/>
              <a:gd name="adj3" fmla="val 10674"/>
            </a:avLst>
          </a:prstGeom>
          <a:solidFill>
            <a:schemeClr val="accent5">
              <a:lumMod val="85000"/>
              <a:lumOff val="1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93" name="Rectangle 92">
            <a:hlinkClick r:id="rId7" action="ppaction://hlinksldjump" tooltip="Size of prize: $2.0mn&#10;Market size: $11.7mn&#10;Company share: 10.7%"/>
          </p:cNvPr>
          <p:cNvSpPr/>
          <p:nvPr/>
        </p:nvSpPr>
        <p:spPr>
          <a:xfrm rot="16856854">
            <a:off x="360610" y="184435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15: 2.0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94" name="Block Arc 93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773346"/>
              <a:gd name="adj2" fmla="val 16940362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95" name="Block Arc 94">
            <a:hlinkClick r:id="rId15" action="ppaction://hlinksldjump" tooltip="Size of prize: $1.8mn&#10;Market size: $2.0mn&#10;Company share: 17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624126"/>
              <a:gd name="adj2" fmla="val 16773346"/>
              <a:gd name="adj3" fmla="val 10674"/>
            </a:avLst>
          </a:prstGeom>
          <a:solidFill>
            <a:schemeClr val="accent5">
              <a:lumMod val="35000"/>
              <a:lumOff val="6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96" name="Rectangle 95">
            <a:hlinkClick r:id="rId15" action="ppaction://hlinksldjump" tooltip="Size of prize: $1.8mn&#10;Market size: $2.0mn&#10;Company share: 17.9%"/>
          </p:cNvPr>
          <p:cNvSpPr/>
          <p:nvPr/>
        </p:nvSpPr>
        <p:spPr>
          <a:xfrm rot="16698735">
            <a:off x="131998" y="1805566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13: 1.8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97" name="Block Arc 96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624126"/>
              <a:gd name="adj2" fmla="val 16773346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98" name="Block Arc 97">
            <a:hlinkClick r:id="rId6" action="ppaction://hlinksldjump" tooltip="Size of prize: $1.6mn&#10;Market size: $5.7mn&#10;Company share: 49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488889"/>
              <a:gd name="adj2" fmla="val 16624126"/>
              <a:gd name="adj3" fmla="val 10674"/>
            </a:avLst>
          </a:prstGeom>
          <a:solidFill>
            <a:schemeClr val="accent5">
              <a:lumMod val="60000"/>
              <a:lumOff val="4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99" name="Rectangle 98">
            <a:hlinkClick r:id="rId6" action="ppaction://hlinksldjump" tooltip="Size of prize: $1.6mn&#10;Market size: $5.7mn&#10;Company share: 49.7%"/>
          </p:cNvPr>
          <p:cNvSpPr/>
          <p:nvPr/>
        </p:nvSpPr>
        <p:spPr>
          <a:xfrm rot="16556508">
            <a:off x="-74973" y="1779687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3: 1.6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00" name="Block Arc 99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488889"/>
              <a:gd name="adj2" fmla="val 16624126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1" name="Block Arc 100">
            <a:hlinkClick r:id="rId10" action="ppaction://hlinksldjump" tooltip="Size of prize: $1.5mn&#10;Market size: $9.0mn&#10;Company share: 8.4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366216"/>
              <a:gd name="adj2" fmla="val 16488889"/>
              <a:gd name="adj3" fmla="val 10674"/>
            </a:avLst>
          </a:prstGeom>
          <a:solidFill>
            <a:schemeClr val="accent5">
              <a:lumMod val="75000"/>
              <a:lumOff val="2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2" name="Rectangle 101">
            <a:hlinkClick r:id="rId10" action="ppaction://hlinksldjump" tooltip="Size of prize: $1.5mn&#10;Market size: $9.0mn&#10;Company share: 8.4%"/>
          </p:cNvPr>
          <p:cNvSpPr/>
          <p:nvPr/>
        </p:nvSpPr>
        <p:spPr>
          <a:xfrm rot="16427552">
            <a:off x="-263409" y="1763641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17: 1.5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03" name="Block Arc 102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366216"/>
              <a:gd name="adj2" fmla="val 16488889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4" name="Block Arc 103">
            <a:hlinkClick r:id="rId12" action="ppaction://hlinksldjump" tooltip="Size of prize: $0.9mn&#10;Market size: $3.1mn&#10;Company share: 4.3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291343"/>
              <a:gd name="adj2" fmla="val 16366216"/>
              <a:gd name="adj3" fmla="val 10674"/>
            </a:avLst>
          </a:prstGeom>
          <a:solidFill>
            <a:schemeClr val="accent5">
              <a:lumMod val="65000"/>
              <a:lumOff val="3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5" name="Rectangle 104">
            <a:hlinkClick r:id="rId12" action="ppaction://hlinksldjump" tooltip="Size of prize: $0.9mn&#10;Market size: $3.1mn&#10;Company share: 4.3%"/>
          </p:cNvPr>
          <p:cNvSpPr/>
          <p:nvPr/>
        </p:nvSpPr>
        <p:spPr>
          <a:xfrm rot="16328780">
            <a:off x="-408072" y="1756137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624" smtClean="0">
                <a:solidFill>
                  <a:schemeClr val="tx1"/>
                </a:solidFill>
              </a:rPr>
              <a:t>Product 16: 0.9</a:t>
            </a:r>
            <a:endParaRPr lang="en-IN" sz="624">
              <a:solidFill>
                <a:schemeClr val="tx1"/>
              </a:solidFill>
            </a:endParaRPr>
          </a:p>
        </p:txBody>
      </p:sp>
      <p:sp>
        <p:nvSpPr>
          <p:cNvPr id="106" name="Block Arc 105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291343"/>
              <a:gd name="adj2" fmla="val 16366216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7" name="Block Arc 106">
            <a:hlinkClick r:id="rId14" action="ppaction://hlinksldjump" tooltip="Size of prize: $0.9mn&#10;Market size: $13.5mn&#10;Company share: 22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218138"/>
              <a:gd name="adj2" fmla="val 16291343"/>
              <a:gd name="adj3" fmla="val 10674"/>
            </a:avLst>
          </a:prstGeom>
          <a:solidFill>
            <a:schemeClr val="accent5">
              <a:lumMod val="20000"/>
              <a:lumOff val="8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8" name="Rectangle 107">
            <a:hlinkClick r:id="rId14" action="ppaction://hlinksldjump" tooltip="Size of prize: $0.9mn&#10;Market size: $13.5mn&#10;Company share: 22.0%"/>
          </p:cNvPr>
          <p:cNvSpPr/>
          <p:nvPr/>
        </p:nvSpPr>
        <p:spPr>
          <a:xfrm rot="16254741">
            <a:off x="-516620" y="175323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610" smtClean="0">
                <a:solidFill>
                  <a:schemeClr val="tx1"/>
                </a:solidFill>
              </a:rPr>
              <a:t>Product 18: 0.9</a:t>
            </a:r>
            <a:endParaRPr lang="en-IN" sz="610">
              <a:solidFill>
                <a:schemeClr val="tx1"/>
              </a:solidFill>
            </a:endParaRPr>
          </a:p>
        </p:txBody>
      </p:sp>
      <p:sp>
        <p:nvSpPr>
          <p:cNvPr id="109" name="Block Arc 108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218138"/>
              <a:gd name="adj2" fmla="val 16291343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10" name="Block Arc 109">
            <a:hlinkClick r:id="rId8" action="ppaction://hlinksldjump" tooltip="Size of prize: $0.2mn&#10;Market size: $11.7mn&#10;Company share: 14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200725"/>
              <a:gd name="adj2" fmla="val 16218138"/>
              <a:gd name="adj3" fmla="val 10674"/>
            </a:avLst>
          </a:prstGeom>
          <a:solidFill>
            <a:schemeClr val="accent5">
              <a:lumMod val="40000"/>
              <a:lumOff val="6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11" name="Block Arc 110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200725"/>
              <a:gd name="adj2" fmla="val 16218138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12" name="Block Arc 111">
            <a:hlinkClick r:id="rId9" action="ppaction://hlinksldjump" tooltip="Size of prize: $0.0mn&#10;Market size: $10.4mn&#10;Company share: 11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200000"/>
              <a:gd name="adj2" fmla="val 16200725"/>
              <a:gd name="adj3" fmla="val 10674"/>
            </a:avLst>
          </a:prstGeom>
          <a:solidFill>
            <a:schemeClr val="accent5">
              <a:lumMod val="95000"/>
              <a:lumOff val="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13" name="Block Arc 112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200000"/>
              <a:gd name="adj2" fmla="val 16200725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14" name="Rectangle 113">
            <a:hlinkClick r:id="rId2" action="ppaction://hlinksldjump" tooltip="Size of prize: $288.0mn&#10;Market size: $9,171.1mn&#10;Company share: 11.1%"/>
          </p:cNvPr>
          <p:cNvSpPr/>
          <p:nvPr/>
        </p:nvSpPr>
        <p:spPr>
          <a:xfrm>
            <a:off x="-1" y="6013169"/>
            <a:ext cx="1682145" cy="49179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600" dirty="0" smtClean="0">
                <a:solidFill>
                  <a:schemeClr val="bg1"/>
                </a:solidFill>
              </a:rPr>
              <a:t>Worldwide:</a:t>
            </a:r>
          </a:p>
          <a:p>
            <a:pPr algn="ctr"/>
            <a:r>
              <a:rPr lang="en-IN" sz="1600" dirty="0">
                <a:solidFill>
                  <a:schemeClr val="bg1"/>
                </a:solidFill>
              </a:rPr>
              <a:t>$</a:t>
            </a:r>
            <a:r>
              <a:rPr lang="en-IN" sz="1600" dirty="0" smtClean="0">
                <a:solidFill>
                  <a:schemeClr val="bg1"/>
                </a:solidFill>
              </a:rPr>
              <a:t>288 </a:t>
            </a:r>
            <a:r>
              <a:rPr lang="en-IN" sz="1600" dirty="0" err="1" smtClean="0">
                <a:solidFill>
                  <a:schemeClr val="bg1"/>
                </a:solidFill>
              </a:rPr>
              <a:t>mn</a:t>
            </a:r>
            <a:endParaRPr lang="en-IN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41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0" y="0"/>
            <a:ext cx="3048000" cy="508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2000" b="1" smtClean="0">
                <a:solidFill>
                  <a:schemeClr val="tx1"/>
                </a:solidFill>
              </a:rPr>
              <a:t>India</a:t>
            </a:r>
            <a:endParaRPr lang="en-IN" sz="2000" b="1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99000" y="0"/>
            <a:ext cx="1270000" cy="508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2000" b="1" smtClean="0">
                <a:solidFill>
                  <a:schemeClr val="tx1"/>
                </a:solidFill>
              </a:rPr>
              <a:t>$46.6mn</a:t>
            </a:r>
            <a:endParaRPr lang="en-IN" sz="2000" b="1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0" y="762000"/>
            <a:ext cx="709958" cy="254000"/>
          </a:xfrm>
          <a:prstGeom prst="rect">
            <a:avLst/>
          </a:prstGeom>
          <a:solidFill>
            <a:srgbClr val="4CFF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Accelerate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99000" y="7620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$7.5mn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0" y="1079500"/>
            <a:ext cx="878608" cy="254000"/>
          </a:xfrm>
          <a:prstGeom prst="rect">
            <a:avLst/>
          </a:prstGeom>
          <a:solidFill>
            <a:srgbClr val="FFE5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Grow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99000" y="10795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$9.3mn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0" y="1397000"/>
            <a:ext cx="2794000" cy="254000"/>
          </a:xfrm>
          <a:prstGeom prst="rect">
            <a:avLst/>
          </a:prstGeom>
          <a:solidFill>
            <a:srgbClr val="FF66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Catch-up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99000" y="13970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$29.7mn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0" name="Block Arc 9">
            <a:hlinkClick r:id="rId2" action="ppaction://hlinksldjump" tooltip="Size of prize: $46.6mn&#10;Market size: $3,274.8mn&#10;Company share: 10.3%"/>
          </p:cNvPr>
          <p:cNvSpPr/>
          <p:nvPr/>
        </p:nvSpPr>
        <p:spPr>
          <a:xfrm>
            <a:off x="-1841500" y="5016500"/>
            <a:ext cx="3683000" cy="3683000"/>
          </a:xfrm>
          <a:prstGeom prst="blockArc">
            <a:avLst>
              <a:gd name="adj1" fmla="val 16200000"/>
              <a:gd name="adj2" fmla="val 0"/>
              <a:gd name="adj3" fmla="val 50000"/>
            </a:avLst>
          </a:prstGeom>
          <a:solidFill>
            <a:schemeClr val="tx1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" name="Block Arc 11">
            <a:hlinkClick r:id="rId3" action="ppaction://hlinksldjump" tooltip="Size of prize: $46.6mn&#10;Market size: $3,274.8mn&#10;Company share: 10.3%"/>
          </p:cNvPr>
          <p:cNvSpPr/>
          <p:nvPr/>
        </p:nvSpPr>
        <p:spPr>
          <a:xfrm>
            <a:off x="-3111500" y="3746500"/>
            <a:ext cx="6223000" cy="6223000"/>
          </a:xfrm>
          <a:prstGeom prst="blockArc">
            <a:avLst>
              <a:gd name="adj1" fmla="val 16200000"/>
              <a:gd name="adj2" fmla="val 0"/>
              <a:gd name="adj3" fmla="val 19388"/>
            </a:avLst>
          </a:prstGeom>
          <a:solidFill>
            <a:schemeClr val="accent3">
              <a:lumMod val="32500"/>
              <a:lumOff val="675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" name="Rectangle 12">
            <a:hlinkClick r:id="rId3" action="ppaction://hlinksldjump" tooltip="Size of prize: $46.6mn&#10;Market size: $3,274.8mn&#10;Company share: 10.3%"/>
          </p:cNvPr>
          <p:cNvSpPr/>
          <p:nvPr/>
        </p:nvSpPr>
        <p:spPr>
          <a:xfrm rot="18900000">
            <a:off x="1172210" y="502538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India: 46.6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4" name="Block Arc 13">
            <a:hlinkClick r:id="rId4" action="ppaction://hlinksldjump" tooltip="Size of prize: $17.5mn&#10;Market size: $787.2mn&#10;Company share: 9.8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9568751"/>
              <a:gd name="adj2" fmla="val 0"/>
              <a:gd name="adj3" fmla="val 13768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5" name="Rectangle 14">
            <a:hlinkClick r:id="rId4" action="ppaction://hlinksldjump" tooltip="Size of prize: $17.5mn&#10;Market size: $787.2mn&#10;Company share: 9.8%"/>
          </p:cNvPr>
          <p:cNvSpPr/>
          <p:nvPr/>
        </p:nvSpPr>
        <p:spPr>
          <a:xfrm rot="20584376">
            <a:off x="3011587" y="569629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Stores: 17.5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6" name="Block Arc 15">
            <a:hlinkClick r:id="rId5" action="ppaction://hlinksldjump" tooltip="Size of prize: $6.8mn&#10;Market size: $17.8mn&#10;Company share: 9.8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811399"/>
              <a:gd name="adj2" fmla="val 0"/>
              <a:gd name="adj3" fmla="val 10674"/>
            </a:avLst>
          </a:prstGeom>
          <a:solidFill>
            <a:schemeClr val="accent5">
              <a:lumMod val="65000"/>
              <a:lumOff val="3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7" name="Rectangle 16">
            <a:hlinkClick r:id="rId5" action="ppaction://hlinksldjump" tooltip="Size of prize: $6.8mn&#10;Market size: $17.8mn&#10;Company share: 9.8%"/>
          </p:cNvPr>
          <p:cNvSpPr/>
          <p:nvPr/>
        </p:nvSpPr>
        <p:spPr>
          <a:xfrm rot="21205699">
            <a:off x="4411872" y="621747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16: 6.8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8" name="Block Arc 17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811399"/>
              <a:gd name="adj2" fmla="val 0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9" name="Block Arc 18">
            <a:hlinkClick r:id="rId6" action="ppaction://hlinksldjump" tooltip="Size of prize: $1.8mn&#10;Market size: $52.5mn&#10;Company share: 9.1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597916"/>
              <a:gd name="adj2" fmla="val 20811399"/>
              <a:gd name="adj3" fmla="val 10674"/>
            </a:avLst>
          </a:prstGeom>
          <a:solidFill>
            <a:schemeClr val="accent5">
              <a:lumMod val="60000"/>
              <a:lumOff val="4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0" name="Rectangle 19">
            <a:hlinkClick r:id="rId6" action="ppaction://hlinksldjump" tooltip="Size of prize: $1.8mn&#10;Market size: $52.5mn&#10;Company share: 9.1%"/>
          </p:cNvPr>
          <p:cNvSpPr/>
          <p:nvPr/>
        </p:nvSpPr>
        <p:spPr>
          <a:xfrm rot="20704658">
            <a:off x="4274965" y="549616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3: 1.8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1" name="Block Arc 20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597916"/>
              <a:gd name="adj2" fmla="val 20811399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2" name="Block Arc 21">
            <a:hlinkClick r:id="rId7" action="ppaction://hlinksldjump" tooltip="Size of prize: $1.6mn&#10;Market size: $17.4mn&#10;Company share: 0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416271"/>
              <a:gd name="adj2" fmla="val 20597916"/>
              <a:gd name="adj3" fmla="val 10674"/>
            </a:avLst>
          </a:prstGeom>
          <a:solidFill>
            <a:schemeClr val="accent5">
              <a:lumMod val="80000"/>
              <a:lumOff val="2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3" name="Rectangle 22">
            <a:hlinkClick r:id="rId7" action="ppaction://hlinksldjump" tooltip="Size of prize: $1.6mn&#10;Market size: $17.4mn&#10;Company share: 0.0%"/>
          </p:cNvPr>
          <p:cNvSpPr/>
          <p:nvPr/>
        </p:nvSpPr>
        <p:spPr>
          <a:xfrm rot="20507093">
            <a:off x="4192349" y="521847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7: 1.6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4" name="Block Arc 23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416271"/>
              <a:gd name="adj2" fmla="val 20597916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5" name="Block Arc 24">
            <a:hlinkClick r:id="rId8" action="ppaction://hlinksldjump" tooltip="Size of prize: $1.3mn&#10;Market size: $132.2mn&#10;Company share: 5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259827"/>
              <a:gd name="adj2" fmla="val 20416271"/>
              <a:gd name="adj3" fmla="val 10674"/>
            </a:avLst>
          </a:prstGeom>
          <a:solidFill>
            <a:schemeClr val="accent5">
              <a:lumMod val="95000"/>
              <a:lumOff val="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6" name="Rectangle 25">
            <a:hlinkClick r:id="rId8" action="ppaction://hlinksldjump" tooltip="Size of prize: $1.3mn&#10;Market size: $132.2mn&#10;Company share: 5.0%"/>
          </p:cNvPr>
          <p:cNvSpPr/>
          <p:nvPr/>
        </p:nvSpPr>
        <p:spPr>
          <a:xfrm rot="20338048">
            <a:off x="4109093" y="498497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8: 1.3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7" name="Block Arc 26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259827"/>
              <a:gd name="adj2" fmla="val 20416271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8" name="Block Arc 27">
            <a:hlinkClick r:id="rId9" action="ppaction://hlinksldjump" tooltip="Size of prize: $1.2mn&#10;Market size: $3.3mn&#10;Company share: 3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115277"/>
              <a:gd name="adj2" fmla="val 20259827"/>
              <a:gd name="adj3" fmla="val 10674"/>
            </a:avLst>
          </a:prstGeom>
          <a:solidFill>
            <a:schemeClr val="accent5">
              <a:lumMod val="30000"/>
              <a:lumOff val="7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9" name="Rectangle 28">
            <a:hlinkClick r:id="rId9" action="ppaction://hlinksldjump" tooltip="Size of prize: $1.2mn&#10;Market size: $3.3mn&#10;Company share: 3.9%"/>
          </p:cNvPr>
          <p:cNvSpPr/>
          <p:nvPr/>
        </p:nvSpPr>
        <p:spPr>
          <a:xfrm rot="20187552">
            <a:off x="4025392" y="478075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19: 1.2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30" name="Block Arc 29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115277"/>
              <a:gd name="adj2" fmla="val 20259827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1" name="Block Arc 30">
            <a:hlinkClick r:id="rId10" action="ppaction://hlinksldjump" tooltip="Size of prize: $1.2mn&#10;Market size: $8.9mn&#10;Company share: 18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974593"/>
              <a:gd name="adj2" fmla="val 20115277"/>
              <a:gd name="adj3" fmla="val 10674"/>
            </a:avLst>
          </a:prstGeom>
          <a:solidFill>
            <a:schemeClr val="accent5">
              <a:lumMod val="45000"/>
              <a:lumOff val="5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2" name="Rectangle 31">
            <a:hlinkClick r:id="rId10" action="ppaction://hlinksldjump" tooltip="Size of prize: $1.2mn&#10;Market size: $8.9mn&#10;Company share: 18.2%"/>
          </p:cNvPr>
          <p:cNvSpPr/>
          <p:nvPr/>
        </p:nvSpPr>
        <p:spPr>
          <a:xfrm rot="20044935">
            <a:off x="3937898" y="459078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6: 1.2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33" name="Block Arc 32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974593"/>
              <a:gd name="adj2" fmla="val 20115277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4" name="Block Arc 33">
            <a:hlinkClick r:id="rId11" action="ppaction://hlinksldjump" tooltip="Size of prize: $1.1mn&#10;Market size: $18.7mn&#10;Company share: 34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851583"/>
              <a:gd name="adj2" fmla="val 19974593"/>
              <a:gd name="adj3" fmla="val 10674"/>
            </a:avLst>
          </a:prstGeom>
          <a:solidFill>
            <a:schemeClr val="accent5">
              <a:lumMod val="70000"/>
              <a:lumOff val="3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5" name="Rectangle 34">
            <a:hlinkClick r:id="rId11" action="ppaction://hlinksldjump" tooltip="Size of prize: $1.1mn&#10;Market size: $18.7mn&#10;Company share: 34.7%"/>
          </p:cNvPr>
          <p:cNvSpPr/>
          <p:nvPr/>
        </p:nvSpPr>
        <p:spPr>
          <a:xfrm rot="19913088">
            <a:off x="3850066" y="4418526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14: 1.1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36" name="Block Arc 35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851583"/>
              <a:gd name="adj2" fmla="val 19974593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7" name="Block Arc 36">
            <a:hlinkClick r:id="rId12" action="ppaction://hlinksldjump" tooltip="Size of prize: $0.9mn&#10;Market size: $47.7mn&#10;Company share: 15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749148"/>
              <a:gd name="adj2" fmla="val 19851583"/>
              <a:gd name="adj3" fmla="val 10674"/>
            </a:avLst>
          </a:prstGeom>
          <a:solidFill>
            <a:schemeClr val="accent5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8" name="Rectangle 37">
            <a:hlinkClick r:id="rId12" action="ppaction://hlinksldjump" tooltip="Size of prize: $0.9mn&#10;Market size: $47.7mn&#10;Company share: 15.9%"/>
          </p:cNvPr>
          <p:cNvSpPr/>
          <p:nvPr/>
        </p:nvSpPr>
        <p:spPr>
          <a:xfrm rot="19800366">
            <a:off x="3769782" y="427401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854" smtClean="0">
                <a:solidFill>
                  <a:schemeClr val="tx1"/>
                </a:solidFill>
              </a:rPr>
              <a:t>Product 10: 0.9</a:t>
            </a:r>
            <a:endParaRPr lang="en-IN" sz="854">
              <a:solidFill>
                <a:schemeClr val="tx1"/>
              </a:solidFill>
            </a:endParaRPr>
          </a:p>
        </p:txBody>
      </p:sp>
      <p:sp>
        <p:nvSpPr>
          <p:cNvPr id="39" name="Block Arc 38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749148"/>
              <a:gd name="adj2" fmla="val 19851583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0" name="Block Arc 39">
            <a:hlinkClick r:id="rId13" action="ppaction://hlinksldjump" tooltip="Size of prize: $0.7mn&#10;Market size: $92.8mn&#10;Company share: 18.4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671605"/>
              <a:gd name="adj2" fmla="val 19749148"/>
              <a:gd name="adj3" fmla="val 10674"/>
            </a:avLst>
          </a:prstGeom>
          <a:solidFill>
            <a:schemeClr val="accent5">
              <a:lumMod val="35000"/>
              <a:lumOff val="6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1" name="Rectangle 40">
            <a:hlinkClick r:id="rId13" action="ppaction://hlinksldjump" tooltip="Size of prize: $0.7mn&#10;Market size: $92.8mn&#10;Company share: 18.4%"/>
          </p:cNvPr>
          <p:cNvSpPr/>
          <p:nvPr/>
        </p:nvSpPr>
        <p:spPr>
          <a:xfrm rot="19710377">
            <a:off x="3702315" y="4160586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646" smtClean="0">
                <a:solidFill>
                  <a:schemeClr val="tx1"/>
                </a:solidFill>
              </a:rPr>
              <a:t>Product 13: 0.7</a:t>
            </a:r>
            <a:endParaRPr lang="en-IN" sz="646">
              <a:solidFill>
                <a:schemeClr val="tx1"/>
              </a:solidFill>
            </a:endParaRPr>
          </a:p>
        </p:txBody>
      </p:sp>
      <p:sp>
        <p:nvSpPr>
          <p:cNvPr id="42" name="Block Arc 41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671605"/>
              <a:gd name="adj2" fmla="val 19749148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3" name="Block Arc 42">
            <a:hlinkClick r:id="rId14" action="ppaction://hlinksldjump" tooltip="Size of prize: $0.7mn&#10;Market size: $154.5mn&#10;Company share: 10.3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595826"/>
              <a:gd name="adj2" fmla="val 19671605"/>
              <a:gd name="adj3" fmla="val 10674"/>
            </a:avLst>
          </a:prstGeom>
          <a:solidFill>
            <a:schemeClr val="accent5">
              <a:lumMod val="85000"/>
              <a:lumOff val="1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4" name="Rectangle 43">
            <a:hlinkClick r:id="rId14" action="ppaction://hlinksldjump" tooltip="Size of prize: $0.7mn&#10;Market size: $154.5mn&#10;Company share: 10.3%"/>
          </p:cNvPr>
          <p:cNvSpPr/>
          <p:nvPr/>
        </p:nvSpPr>
        <p:spPr>
          <a:xfrm rot="19633716">
            <a:off x="3642515" y="4065377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631" smtClean="0">
                <a:solidFill>
                  <a:schemeClr val="tx1"/>
                </a:solidFill>
              </a:rPr>
              <a:t>Product 15: 0.7</a:t>
            </a:r>
            <a:endParaRPr lang="en-IN" sz="631">
              <a:solidFill>
                <a:schemeClr val="tx1"/>
              </a:solidFill>
            </a:endParaRPr>
          </a:p>
        </p:txBody>
      </p:sp>
      <p:sp>
        <p:nvSpPr>
          <p:cNvPr id="45" name="Block Arc 44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595826"/>
              <a:gd name="adj2" fmla="val 19671605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6" name="Block Arc 45">
            <a:hlinkClick r:id="rId15" action="ppaction://hlinksldjump" tooltip="Size of prize: $0.1mn&#10;Market size: $36.7mn&#10;Company share: 14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580957"/>
              <a:gd name="adj2" fmla="val 19595826"/>
              <a:gd name="adj3" fmla="val 10674"/>
            </a:avLst>
          </a:prstGeom>
          <a:solidFill>
            <a:schemeClr val="accent5">
              <a:lumMod val="90000"/>
              <a:lumOff val="1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7" name="Block Arc 46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580957"/>
              <a:gd name="adj2" fmla="val 19595826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8" name="Block Arc 47">
            <a:hlinkClick r:id="rId16" action="ppaction://hlinksldjump" tooltip="Size of prize: $0.1mn&#10;Market size: $204.7mn&#10;Company share: 5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568751"/>
              <a:gd name="adj2" fmla="val 19580957"/>
              <a:gd name="adj3" fmla="val 10674"/>
            </a:avLst>
          </a:prstGeom>
          <a:solidFill>
            <a:schemeClr val="accent5">
              <a:lumMod val="75000"/>
              <a:lumOff val="2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9" name="Block Arc 48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568751"/>
              <a:gd name="adj2" fmla="val 19580957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0" name="Block Arc 49">
            <a:hlinkClick r:id="rId17" action="ppaction://hlinksldjump" tooltip="Size of prize: $15.6mn&#10;Market size: $361.8mn&#10;Company share: 9.2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7754780"/>
              <a:gd name="adj2" fmla="val 19568751"/>
              <a:gd name="adj3" fmla="val 13768"/>
            </a:avLst>
          </a:prstGeom>
          <a:solidFill>
            <a:schemeClr val="accent6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1" name="Rectangle 50">
            <a:hlinkClick r:id="rId17" action="ppaction://hlinksldjump" tooltip="Size of prize: $15.6mn&#10;Market size: $361.8mn&#10;Company share: 9.2%"/>
          </p:cNvPr>
          <p:cNvSpPr/>
          <p:nvPr/>
        </p:nvSpPr>
        <p:spPr>
          <a:xfrm rot="18661765">
            <a:off x="1879151" y="3949082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Direct: 15.6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52" name="Block Arc 51">
            <a:hlinkClick r:id="rId12" action="ppaction://hlinksldjump" tooltip="Size of prize: $3.4mn&#10;Market size: $86.3mn&#10;Company share: 11.6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176447"/>
              <a:gd name="adj2" fmla="val 19568751"/>
              <a:gd name="adj3" fmla="val 10674"/>
            </a:avLst>
          </a:prstGeom>
          <a:solidFill>
            <a:schemeClr val="accent5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3" name="Rectangle 52">
            <a:hlinkClick r:id="rId12" action="ppaction://hlinksldjump" tooltip="Size of prize: $3.4mn&#10;Market size: $86.3mn&#10;Company share: 11.6%"/>
          </p:cNvPr>
          <p:cNvSpPr/>
          <p:nvPr/>
        </p:nvSpPr>
        <p:spPr>
          <a:xfrm rot="19372599">
            <a:off x="3423198" y="3751547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10: 3.4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54" name="Block Arc 53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176447"/>
              <a:gd name="adj2" fmla="val 19568751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5" name="Block Arc 54">
            <a:hlinkClick r:id="rId5" action="ppaction://hlinksldjump" tooltip="Size of prize: $2.9mn&#10;Market size: $4.8mn&#10;Company share: 26.8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836495"/>
              <a:gd name="adj2" fmla="val 19176447"/>
              <a:gd name="adj3" fmla="val 10674"/>
            </a:avLst>
          </a:prstGeom>
          <a:solidFill>
            <a:schemeClr val="accent5">
              <a:lumMod val="65000"/>
              <a:lumOff val="3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6" name="Rectangle 55">
            <a:hlinkClick r:id="rId5" action="ppaction://hlinksldjump" tooltip="Size of prize: $2.9mn&#10;Market size: $4.8mn&#10;Company share: 26.8%"/>
          </p:cNvPr>
          <p:cNvSpPr/>
          <p:nvPr/>
        </p:nvSpPr>
        <p:spPr>
          <a:xfrm rot="19006470">
            <a:off x="3076951" y="3341448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16: 2.9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57" name="Block Arc 56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836495"/>
              <a:gd name="adj2" fmla="val 19176447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8" name="Block Arc 57">
            <a:hlinkClick r:id="rId16" action="ppaction://hlinksldjump" tooltip="Size of prize: $2.5mn&#10;Market size: $78.0mn&#10;Company share: 6.5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547213"/>
              <a:gd name="adj2" fmla="val 18836495"/>
              <a:gd name="adj3" fmla="val 10674"/>
            </a:avLst>
          </a:prstGeom>
          <a:solidFill>
            <a:schemeClr val="accent5">
              <a:lumMod val="75000"/>
              <a:lumOff val="2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9" name="Rectangle 58">
            <a:hlinkClick r:id="rId16" action="ppaction://hlinksldjump" tooltip="Size of prize: $2.5mn&#10;Market size: $78.0mn&#10;Company share: 6.5%"/>
          </p:cNvPr>
          <p:cNvSpPr/>
          <p:nvPr/>
        </p:nvSpPr>
        <p:spPr>
          <a:xfrm rot="18691853">
            <a:off x="2746000" y="3020142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17: 2.5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60" name="Block Arc 59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547213"/>
              <a:gd name="adj2" fmla="val 18836495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1" name="Block Arc 60">
            <a:hlinkClick r:id="rId7" action="ppaction://hlinksldjump" tooltip="Size of prize: $2.4mn&#10;Market size: $6.6mn&#10;Company share: 0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273364"/>
              <a:gd name="adj2" fmla="val 18547213"/>
              <a:gd name="adj3" fmla="val 10674"/>
            </a:avLst>
          </a:prstGeom>
          <a:solidFill>
            <a:schemeClr val="accent5">
              <a:lumMod val="80000"/>
              <a:lumOff val="2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2" name="Rectangle 61">
            <a:hlinkClick r:id="rId7" action="ppaction://hlinksldjump" tooltip="Size of prize: $2.4mn&#10;Market size: $6.6mn&#10;Company share: 0.0%"/>
          </p:cNvPr>
          <p:cNvSpPr/>
          <p:nvPr/>
        </p:nvSpPr>
        <p:spPr>
          <a:xfrm rot="18410288">
            <a:off x="2426004" y="275930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7: 2.4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63" name="Block Arc 62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273364"/>
              <a:gd name="adj2" fmla="val 18547213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4" name="Block Arc 63">
            <a:hlinkClick r:id="rId8" action="ppaction://hlinksldjump" tooltip="Size of prize: $1.8mn&#10;Market size: $77.5mn&#10;Company share: 2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061774"/>
              <a:gd name="adj2" fmla="val 18273364"/>
              <a:gd name="adj3" fmla="val 10674"/>
            </a:avLst>
          </a:prstGeom>
          <a:solidFill>
            <a:schemeClr val="accent5">
              <a:lumMod val="95000"/>
              <a:lumOff val="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5" name="Rectangle 64">
            <a:hlinkClick r:id="rId8" action="ppaction://hlinksldjump" tooltip="Size of prize: $1.8mn&#10;Market size: $77.5mn&#10;Company share: 2.7%"/>
          </p:cNvPr>
          <p:cNvSpPr/>
          <p:nvPr/>
        </p:nvSpPr>
        <p:spPr>
          <a:xfrm rot="18167569">
            <a:off x="2133807" y="255610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8: 1.8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66" name="Block Arc 65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061774"/>
              <a:gd name="adj2" fmla="val 18273364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7" name="Block Arc 66">
            <a:hlinkClick r:id="rId11" action="ppaction://hlinksldjump" tooltip="Size of prize: $1.6mn&#10;Market size: $13.0mn&#10;Company share: 31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876271"/>
              <a:gd name="adj2" fmla="val 18061774"/>
              <a:gd name="adj3" fmla="val 10674"/>
            </a:avLst>
          </a:prstGeom>
          <a:solidFill>
            <a:schemeClr val="accent5">
              <a:lumMod val="70000"/>
              <a:lumOff val="3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8" name="Rectangle 67">
            <a:hlinkClick r:id="rId11" action="ppaction://hlinksldjump" tooltip="Size of prize: $1.6mn&#10;Market size: $13.0mn&#10;Company share: 31.0%"/>
          </p:cNvPr>
          <p:cNvSpPr/>
          <p:nvPr/>
        </p:nvSpPr>
        <p:spPr>
          <a:xfrm rot="17969022">
            <a:off x="1884602" y="2405548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14: 1.6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69" name="Block Arc 68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876271"/>
              <a:gd name="adj2" fmla="val 18061774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0" name="Block Arc 69">
            <a:hlinkClick r:id="rId9" action="ppaction://hlinksldjump" tooltip="Size of prize: $0.6mn&#10;Market size: $37.0mn&#10;Company share: 10.1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801359"/>
              <a:gd name="adj2" fmla="val 17876271"/>
              <a:gd name="adj3" fmla="val 10674"/>
            </a:avLst>
          </a:prstGeom>
          <a:solidFill>
            <a:schemeClr val="accent5">
              <a:lumMod val="30000"/>
              <a:lumOff val="7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1" name="Rectangle 70">
            <a:hlinkClick r:id="rId9" action="ppaction://hlinksldjump" tooltip="Size of prize: $0.6mn&#10;Market size: $37.0mn&#10;Company share: 10.1%"/>
          </p:cNvPr>
          <p:cNvSpPr/>
          <p:nvPr/>
        </p:nvSpPr>
        <p:spPr>
          <a:xfrm rot="17838816">
            <a:off x="1716627" y="231472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624" smtClean="0">
                <a:solidFill>
                  <a:schemeClr val="tx1"/>
                </a:solidFill>
              </a:rPr>
              <a:t>Product 19: 0.6</a:t>
            </a:r>
            <a:endParaRPr lang="en-IN" sz="624">
              <a:solidFill>
                <a:schemeClr val="tx1"/>
              </a:solidFill>
            </a:endParaRPr>
          </a:p>
        </p:txBody>
      </p:sp>
      <p:sp>
        <p:nvSpPr>
          <p:cNvPr id="72" name="Block Arc 71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801359"/>
              <a:gd name="adj2" fmla="val 17876271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3" name="Block Arc 72">
            <a:hlinkClick r:id="rId14" action="ppaction://hlinksldjump" tooltip="Size of prize: $0.4mn&#10;Market size: $58.7mn&#10;Company share: 12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754780"/>
              <a:gd name="adj2" fmla="val 17801359"/>
              <a:gd name="adj3" fmla="val 10674"/>
            </a:avLst>
          </a:prstGeom>
          <a:solidFill>
            <a:schemeClr val="accent5">
              <a:lumMod val="85000"/>
              <a:lumOff val="1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4" name="Rectangle 73">
            <a:hlinkClick r:id="rId14" action="ppaction://hlinksldjump" tooltip="Size of prize: $0.4mn&#10;Market size: $58.7mn&#10;Company share: 12.2%"/>
          </p:cNvPr>
          <p:cNvSpPr/>
          <p:nvPr/>
        </p:nvSpPr>
        <p:spPr>
          <a:xfrm rot="17778069">
            <a:off x="1637112" y="227455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388" smtClean="0">
                <a:solidFill>
                  <a:schemeClr val="tx1"/>
                </a:solidFill>
              </a:rPr>
              <a:t>Product 15: 0.4</a:t>
            </a:r>
            <a:endParaRPr lang="en-IN" sz="388">
              <a:solidFill>
                <a:schemeClr val="tx1"/>
              </a:solidFill>
            </a:endParaRPr>
          </a:p>
        </p:txBody>
      </p:sp>
      <p:sp>
        <p:nvSpPr>
          <p:cNvPr id="75" name="Block Arc 74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754780"/>
              <a:gd name="adj2" fmla="val 17801359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6" name="Block Arc 75">
            <a:hlinkClick r:id="rId18" action="ppaction://hlinksldjump" tooltip="Size of prize: $13.4mn&#10;Market size: $2,125.8mn&#10;Company share: 10.7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6200000"/>
              <a:gd name="adj2" fmla="val 17754780"/>
              <a:gd name="adj3" fmla="val 13768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7" name="Rectangle 76">
            <a:hlinkClick r:id="rId18" action="ppaction://hlinksldjump" tooltip="Size of prize: $13.4mn&#10;Market size: $2,125.8mn&#10;Company share: 10.7%"/>
          </p:cNvPr>
          <p:cNvSpPr/>
          <p:nvPr/>
        </p:nvSpPr>
        <p:spPr>
          <a:xfrm rot="16977391">
            <a:off x="248802" y="311863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Partners: 13.4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78" name="Block Arc 77">
            <a:hlinkClick r:id="rId8" action="ppaction://hlinksldjump" tooltip="Size of prize: $2.5mn&#10;Market size: $635.2mn&#10;Company share: 1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469569"/>
              <a:gd name="adj2" fmla="val 17754780"/>
              <a:gd name="adj3" fmla="val 10674"/>
            </a:avLst>
          </a:prstGeom>
          <a:solidFill>
            <a:schemeClr val="accent5">
              <a:lumMod val="95000"/>
              <a:lumOff val="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9" name="Rectangle 78">
            <a:hlinkClick r:id="rId8" action="ppaction://hlinksldjump" tooltip="Size of prize: $2.5mn&#10;Market size: $635.2mn&#10;Company share: 1.2%"/>
          </p:cNvPr>
          <p:cNvSpPr/>
          <p:nvPr/>
        </p:nvSpPr>
        <p:spPr>
          <a:xfrm rot="17612173">
            <a:off x="1416477" y="2172047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8: 2.5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80" name="Block Arc 79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469569"/>
              <a:gd name="adj2" fmla="val 17754780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1" name="Block Arc 80">
            <a:hlinkClick r:id="rId7" action="ppaction://hlinksldjump" tooltip="Size of prize: $2.3mn&#10;Market size: $29.7mn&#10;Company share: 0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205545"/>
              <a:gd name="adj2" fmla="val 17469569"/>
              <a:gd name="adj3" fmla="val 10674"/>
            </a:avLst>
          </a:prstGeom>
          <a:solidFill>
            <a:schemeClr val="accent5">
              <a:lumMod val="80000"/>
              <a:lumOff val="2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2" name="Rectangle 81">
            <a:hlinkClick r:id="rId7" action="ppaction://hlinksldjump" tooltip="Size of prize: $2.3mn&#10;Market size: $29.7mn&#10;Company share: 0.0%"/>
          </p:cNvPr>
          <p:cNvSpPr/>
          <p:nvPr/>
        </p:nvSpPr>
        <p:spPr>
          <a:xfrm rot="17337557">
            <a:off x="1041194" y="2026124"/>
            <a:ext cx="1206499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7: 2.3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83" name="Block Arc 82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205545"/>
              <a:gd name="adj2" fmla="val 17469569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4" name="Block Arc 83">
            <a:hlinkClick r:id="rId6" action="ppaction://hlinksldjump" tooltip="Size of prize: $1.7mn&#10;Market size: $153.7mn&#10;Company share: 0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012021"/>
              <a:gd name="adj2" fmla="val 17205545"/>
              <a:gd name="adj3" fmla="val 10674"/>
            </a:avLst>
          </a:prstGeom>
          <a:solidFill>
            <a:schemeClr val="accent5">
              <a:lumMod val="60000"/>
              <a:lumOff val="4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5" name="Rectangle 84">
            <a:hlinkClick r:id="rId6" action="ppaction://hlinksldjump" tooltip="Size of prize: $1.7mn&#10;Market size: $153.7mn&#10;Company share: 0.0%"/>
          </p:cNvPr>
          <p:cNvSpPr/>
          <p:nvPr/>
        </p:nvSpPr>
        <p:spPr>
          <a:xfrm rot="17108784">
            <a:off x="720478" y="1927748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3: 1.7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86" name="Block Arc 85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012021"/>
              <a:gd name="adj2" fmla="val 17205545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7" name="Block Arc 86">
            <a:hlinkClick r:id="rId16" action="ppaction://hlinksldjump" tooltip="Size of prize: $1.7mn&#10;Market size: $487.5mn&#10;Company share: 4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819059"/>
              <a:gd name="adj2" fmla="val 17012021"/>
              <a:gd name="adj3" fmla="val 10674"/>
            </a:avLst>
          </a:prstGeom>
          <a:solidFill>
            <a:schemeClr val="accent5">
              <a:lumMod val="75000"/>
              <a:lumOff val="2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8" name="Rectangle 87">
            <a:hlinkClick r:id="rId16" action="ppaction://hlinksldjump" tooltip="Size of prize: $1.7mn&#10;Market size: $487.5mn&#10;Company share: 4.9%"/>
          </p:cNvPr>
          <p:cNvSpPr/>
          <p:nvPr/>
        </p:nvSpPr>
        <p:spPr>
          <a:xfrm rot="16915540">
            <a:off x="444970" y="1861422"/>
            <a:ext cx="1206501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17: 1.7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89" name="Block Arc 88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819059"/>
              <a:gd name="adj2" fmla="val 17012021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90" name="Block Arc 89">
            <a:hlinkClick r:id="rId9" action="ppaction://hlinksldjump" tooltip="Size of prize: $1.4mn&#10;Market size: $36.2mn&#10;Company share: 0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655280"/>
              <a:gd name="adj2" fmla="val 16819059"/>
              <a:gd name="adj3" fmla="val 10674"/>
            </a:avLst>
          </a:prstGeom>
          <a:solidFill>
            <a:schemeClr val="accent5">
              <a:lumMod val="30000"/>
              <a:lumOff val="7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91" name="Rectangle 90">
            <a:hlinkClick r:id="rId9" action="ppaction://hlinksldjump" tooltip="Size of prize: $1.4mn&#10;Market size: $36.2mn&#10;Company share: 0.0%"/>
          </p:cNvPr>
          <p:cNvSpPr/>
          <p:nvPr/>
        </p:nvSpPr>
        <p:spPr>
          <a:xfrm rot="16737169">
            <a:off x="187726" y="1814026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19: 1.4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92" name="Block Arc 91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655280"/>
              <a:gd name="adj2" fmla="val 16819059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93" name="Block Arc 92">
            <a:hlinkClick r:id="rId15" action="ppaction://hlinksldjump" tooltip="Size of prize: $1.2mn&#10;Market size: $80.8mn&#10;Company share: 6.3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518472"/>
              <a:gd name="adj2" fmla="val 16655280"/>
              <a:gd name="adj3" fmla="val 10674"/>
            </a:avLst>
          </a:prstGeom>
          <a:solidFill>
            <a:schemeClr val="accent5">
              <a:lumMod val="90000"/>
              <a:lumOff val="1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94" name="Rectangle 93">
            <a:hlinkClick r:id="rId15" action="ppaction://hlinksldjump" tooltip="Size of prize: $1.2mn&#10;Market size: $80.8mn&#10;Company share: 6.3%"/>
          </p:cNvPr>
          <p:cNvSpPr/>
          <p:nvPr/>
        </p:nvSpPr>
        <p:spPr>
          <a:xfrm rot="16586876">
            <a:off x="-30693" y="1784493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11: 1.2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95" name="Block Arc 94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518472"/>
              <a:gd name="adj2" fmla="val 16655280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96" name="Block Arc 95">
            <a:hlinkClick r:id="rId5" action="ppaction://hlinksldjump" tooltip="Size of prize: $0.9mn&#10;Market size: $27.7mn&#10;Company share: 7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417876"/>
              <a:gd name="adj2" fmla="val 16518472"/>
              <a:gd name="adj3" fmla="val 10674"/>
            </a:avLst>
          </a:prstGeom>
          <a:solidFill>
            <a:schemeClr val="accent5">
              <a:lumMod val="65000"/>
              <a:lumOff val="3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97" name="Rectangle 96">
            <a:hlinkClick r:id="rId5" action="ppaction://hlinksldjump" tooltip="Size of prize: $0.9mn&#10;Market size: $27.7mn&#10;Company share: 7.9%"/>
          </p:cNvPr>
          <p:cNvSpPr/>
          <p:nvPr/>
        </p:nvSpPr>
        <p:spPr>
          <a:xfrm rot="16468174">
            <a:off x="-203987" y="1767933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838" smtClean="0">
                <a:solidFill>
                  <a:schemeClr val="tx1"/>
                </a:solidFill>
              </a:rPr>
              <a:t>Product 16: 0.9</a:t>
            </a:r>
            <a:endParaRPr lang="en-IN" sz="838">
              <a:solidFill>
                <a:schemeClr val="tx1"/>
              </a:solidFill>
            </a:endParaRPr>
          </a:p>
        </p:txBody>
      </p:sp>
      <p:sp>
        <p:nvSpPr>
          <p:cNvPr id="98" name="Block Arc 97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417876"/>
              <a:gd name="adj2" fmla="val 16518472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99" name="Block Arc 98">
            <a:hlinkClick r:id="rId13" action="ppaction://hlinksldjump" tooltip="Size of prize: $0.6mn&#10;Market size: $225.7mn&#10;Company share: 14.4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347457"/>
              <a:gd name="adj2" fmla="val 16417876"/>
              <a:gd name="adj3" fmla="val 10674"/>
            </a:avLst>
          </a:prstGeom>
          <a:solidFill>
            <a:schemeClr val="accent5">
              <a:lumMod val="35000"/>
              <a:lumOff val="6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0" name="Rectangle 99">
            <a:hlinkClick r:id="rId13" action="ppaction://hlinksldjump" tooltip="Size of prize: $0.6mn&#10;Market size: $225.7mn&#10;Company share: 14.4%"/>
          </p:cNvPr>
          <p:cNvSpPr/>
          <p:nvPr/>
        </p:nvSpPr>
        <p:spPr>
          <a:xfrm rot="16382666">
            <a:off x="-329122" y="1759716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587" smtClean="0">
                <a:solidFill>
                  <a:schemeClr val="tx1"/>
                </a:solidFill>
              </a:rPr>
              <a:t>Product 13: 0.6</a:t>
            </a:r>
            <a:endParaRPr lang="en-IN" sz="587">
              <a:solidFill>
                <a:schemeClr val="tx1"/>
              </a:solidFill>
            </a:endParaRPr>
          </a:p>
        </p:txBody>
      </p:sp>
      <p:sp>
        <p:nvSpPr>
          <p:cNvPr id="101" name="Block Arc 100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347457"/>
              <a:gd name="adj2" fmla="val 16417876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2" name="Block Arc 101">
            <a:hlinkClick r:id="rId12" action="ppaction://hlinksldjump" tooltip="Size of prize: $0.6mn&#10;Market size: $122.1mn&#10;Company share: 12.1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277662"/>
              <a:gd name="adj2" fmla="val 16347457"/>
              <a:gd name="adj3" fmla="val 10674"/>
            </a:avLst>
          </a:prstGeom>
          <a:solidFill>
            <a:schemeClr val="accent5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3" name="Rectangle 102">
            <a:hlinkClick r:id="rId12" action="ppaction://hlinksldjump" tooltip="Size of prize: $0.6mn&#10;Market size: $122.1mn&#10;Company share: 12.1%"/>
          </p:cNvPr>
          <p:cNvSpPr/>
          <p:nvPr/>
        </p:nvSpPr>
        <p:spPr>
          <a:xfrm rot="16312559">
            <a:off x="-431847" y="1755302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582" smtClean="0">
                <a:solidFill>
                  <a:schemeClr val="tx1"/>
                </a:solidFill>
              </a:rPr>
              <a:t>Product 10: 0.6</a:t>
            </a:r>
            <a:endParaRPr lang="en-IN" sz="582">
              <a:solidFill>
                <a:schemeClr val="tx1"/>
              </a:solidFill>
            </a:endParaRPr>
          </a:p>
        </p:txBody>
      </p:sp>
      <p:sp>
        <p:nvSpPr>
          <p:cNvPr id="104" name="Block Arc 103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277662"/>
              <a:gd name="adj2" fmla="val 16347457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5" name="Block Arc 104">
            <a:hlinkClick r:id="rId14" action="ppaction://hlinksldjump" tooltip="Size of prize: $0.3mn&#10;Market size: $258.1mn&#10;Company share: 44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244969"/>
              <a:gd name="adj2" fmla="val 16277662"/>
              <a:gd name="adj3" fmla="val 10674"/>
            </a:avLst>
          </a:prstGeom>
          <a:solidFill>
            <a:schemeClr val="accent5">
              <a:lumMod val="85000"/>
              <a:lumOff val="1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6" name="Block Arc 105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244969"/>
              <a:gd name="adj2" fmla="val 16277662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7" name="Block Arc 106">
            <a:hlinkClick r:id="rId10" action="ppaction://hlinksldjump" tooltip="Size of prize: $0.2mn&#10;Market size: $48.4mn&#10;Company share: 30.4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221229"/>
              <a:gd name="adj2" fmla="val 16244969"/>
              <a:gd name="adj3" fmla="val 10674"/>
            </a:avLst>
          </a:prstGeom>
          <a:solidFill>
            <a:schemeClr val="accent5">
              <a:lumMod val="45000"/>
              <a:lumOff val="5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8" name="Block Arc 107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221229"/>
              <a:gd name="adj2" fmla="val 16244969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9" name="Block Arc 108">
            <a:hlinkClick r:id="rId11" action="ppaction://hlinksldjump" tooltip="Size of prize: $0.2mn&#10;Market size: $20.6mn&#10;Company share: 52.3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200000"/>
              <a:gd name="adj2" fmla="val 16221229"/>
              <a:gd name="adj3" fmla="val 10674"/>
            </a:avLst>
          </a:prstGeom>
          <a:solidFill>
            <a:schemeClr val="accent5">
              <a:lumMod val="70000"/>
              <a:lumOff val="3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10" name="Block Arc 109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200000"/>
              <a:gd name="adj2" fmla="val 16221229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11" name="Rectangle 110">
            <a:hlinkClick r:id="rId2" action="ppaction://hlinksldjump" tooltip="Size of prize: $288.0mn&#10;Market size: $9,171.1mn&#10;Company share: 11.1%"/>
          </p:cNvPr>
          <p:cNvSpPr/>
          <p:nvPr/>
        </p:nvSpPr>
        <p:spPr>
          <a:xfrm>
            <a:off x="-1" y="6013169"/>
            <a:ext cx="1682145" cy="49179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600" dirty="0" smtClean="0">
                <a:solidFill>
                  <a:schemeClr val="bg1"/>
                </a:solidFill>
              </a:rPr>
              <a:t>Worldwide:</a:t>
            </a:r>
          </a:p>
          <a:p>
            <a:pPr algn="ctr"/>
            <a:r>
              <a:rPr lang="en-IN" sz="1600" dirty="0">
                <a:solidFill>
                  <a:schemeClr val="bg1"/>
                </a:solidFill>
              </a:rPr>
              <a:t>$</a:t>
            </a:r>
            <a:r>
              <a:rPr lang="en-IN" sz="1600" dirty="0" smtClean="0">
                <a:solidFill>
                  <a:schemeClr val="bg1"/>
                </a:solidFill>
              </a:rPr>
              <a:t>288 </a:t>
            </a:r>
            <a:r>
              <a:rPr lang="en-IN" sz="1600" dirty="0" err="1" smtClean="0">
                <a:solidFill>
                  <a:schemeClr val="bg1"/>
                </a:solidFill>
              </a:rPr>
              <a:t>mn</a:t>
            </a:r>
            <a:endParaRPr lang="en-IN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76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0" y="0"/>
            <a:ext cx="3048000" cy="508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2000" b="1" smtClean="0">
                <a:solidFill>
                  <a:schemeClr val="tx1"/>
                </a:solidFill>
              </a:rPr>
              <a:t>US</a:t>
            </a:r>
            <a:endParaRPr lang="en-IN" sz="2000" b="1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99000" y="0"/>
            <a:ext cx="1270000" cy="508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2000" b="1" smtClean="0">
                <a:solidFill>
                  <a:schemeClr val="tx1"/>
                </a:solidFill>
              </a:rPr>
              <a:t>$17.0mn</a:t>
            </a:r>
            <a:endParaRPr lang="en-IN" sz="2000" b="1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0" y="762000"/>
            <a:ext cx="241531" cy="254000"/>
          </a:xfrm>
          <a:prstGeom prst="rect">
            <a:avLst/>
          </a:prstGeom>
          <a:solidFill>
            <a:srgbClr val="4CFF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Accelerate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99000" y="7620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$1.3mn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0" y="1079500"/>
            <a:ext cx="87206" cy="254000"/>
          </a:xfrm>
          <a:prstGeom prst="rect">
            <a:avLst/>
          </a:prstGeom>
          <a:solidFill>
            <a:srgbClr val="FFE5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Grow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99000" y="10795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$0.5mn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0" y="1397000"/>
            <a:ext cx="2794000" cy="254000"/>
          </a:xfrm>
          <a:prstGeom prst="rect">
            <a:avLst/>
          </a:prstGeom>
          <a:solidFill>
            <a:srgbClr val="FF66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Catch-up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99000" y="13970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$15.2mn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0" name="Block Arc 9">
            <a:hlinkClick r:id="rId2" action="ppaction://hlinksldjump" tooltip="Size of prize: $17.0mn&#10;Market size: $58.8mn&#10;Company share: 14.3%"/>
          </p:cNvPr>
          <p:cNvSpPr/>
          <p:nvPr/>
        </p:nvSpPr>
        <p:spPr>
          <a:xfrm>
            <a:off x="-1841500" y="5016500"/>
            <a:ext cx="3683000" cy="3683000"/>
          </a:xfrm>
          <a:prstGeom prst="blockArc">
            <a:avLst>
              <a:gd name="adj1" fmla="val 16200000"/>
              <a:gd name="adj2" fmla="val 0"/>
              <a:gd name="adj3" fmla="val 50000"/>
            </a:avLst>
          </a:prstGeom>
          <a:solidFill>
            <a:schemeClr val="tx1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" name="Block Arc 11">
            <a:hlinkClick r:id="rId3" action="ppaction://hlinksldjump" tooltip="Size of prize: $17.0mn&#10;Market size: $58.8mn&#10;Company share: 14.3%"/>
          </p:cNvPr>
          <p:cNvSpPr/>
          <p:nvPr/>
        </p:nvSpPr>
        <p:spPr>
          <a:xfrm>
            <a:off x="-3111500" y="3746500"/>
            <a:ext cx="6223000" cy="6223000"/>
          </a:xfrm>
          <a:prstGeom prst="blockArc">
            <a:avLst>
              <a:gd name="adj1" fmla="val 16200000"/>
              <a:gd name="adj2" fmla="val 0"/>
              <a:gd name="adj3" fmla="val 19388"/>
            </a:avLst>
          </a:prstGeom>
          <a:solidFill>
            <a:schemeClr val="accent3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" name="Rectangle 12">
            <a:hlinkClick r:id="rId3" action="ppaction://hlinksldjump" tooltip="Size of prize: $17.0mn&#10;Market size: $58.8mn&#10;Company share: 14.3%"/>
          </p:cNvPr>
          <p:cNvSpPr/>
          <p:nvPr/>
        </p:nvSpPr>
        <p:spPr>
          <a:xfrm rot="18900000">
            <a:off x="1172210" y="502538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US: 17.0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4" name="Block Arc 13">
            <a:hlinkClick r:id="rId4" action="ppaction://hlinksldjump" tooltip="Size of prize: $6.0mn&#10;Market size: $0.7mn&#10;Company share: 31.3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9698488"/>
              <a:gd name="adj2" fmla="val 0"/>
              <a:gd name="adj3" fmla="val 13768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5" name="Rectangle 14">
            <a:hlinkClick r:id="rId4" action="ppaction://hlinksldjump" tooltip="Size of prize: $6.0mn&#10;Market size: $0.7mn&#10;Company share: 31.3%"/>
          </p:cNvPr>
          <p:cNvSpPr/>
          <p:nvPr/>
        </p:nvSpPr>
        <p:spPr>
          <a:xfrm rot="20649243">
            <a:off x="3031666" y="5764577"/>
            <a:ext cx="1206499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Partners: 6.0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6" name="Block Arc 15">
            <a:hlinkClick r:id="rId5" action="ppaction://hlinksldjump" tooltip="Size of prize: $4.4mn&#10;Market size: $0.0mn&#10;Company share: 26.3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195581"/>
              <a:gd name="adj2" fmla="val 0"/>
              <a:gd name="adj3" fmla="val 10674"/>
            </a:avLst>
          </a:prstGeom>
          <a:solidFill>
            <a:schemeClr val="accent5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7" name="Rectangle 16">
            <a:hlinkClick r:id="rId5" action="ppaction://hlinksldjump" tooltip="Size of prize: $4.4mn&#10;Market size: $0.0mn&#10;Company share: 26.3%"/>
          </p:cNvPr>
          <p:cNvSpPr/>
          <p:nvPr/>
        </p:nvSpPr>
        <p:spPr>
          <a:xfrm rot="20897791">
            <a:off x="4340181" y="5771766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10: 4.4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8" name="Block Arc 17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195581"/>
              <a:gd name="adj2" fmla="val 0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9" name="Block Arc 18">
            <a:hlinkClick r:id="rId6" action="ppaction://hlinksldjump" tooltip="Size of prize: $1.1mn&#10;Market size: $0.4mn&#10;Company share: 1.6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849288"/>
              <a:gd name="adj2" fmla="val 20195581"/>
              <a:gd name="adj3" fmla="val 10674"/>
            </a:avLst>
          </a:prstGeom>
          <a:solidFill>
            <a:schemeClr val="accent5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0" name="Rectangle 19">
            <a:hlinkClick r:id="rId6" action="ppaction://hlinksldjump" tooltip="Size of prize: $1.1mn&#10;Market size: $0.4mn&#10;Company share: 1.6%"/>
          </p:cNvPr>
          <p:cNvSpPr/>
          <p:nvPr/>
        </p:nvSpPr>
        <p:spPr>
          <a:xfrm rot="20022435">
            <a:off x="3923377" y="4561151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9: 1.1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1" name="Block Arc 20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849288"/>
              <a:gd name="adj2" fmla="val 20195581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2" name="Block Arc 21">
            <a:hlinkClick r:id="rId7" action="ppaction://hlinksldjump" tooltip="Size of prize: $0.5mn&#10;Market size: $0.3mn&#10;Company share: 66.5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698488"/>
              <a:gd name="adj2" fmla="val 19849288"/>
              <a:gd name="adj3" fmla="val 10674"/>
            </a:avLst>
          </a:prstGeom>
          <a:solidFill>
            <a:schemeClr val="accent5">
              <a:lumMod val="90000"/>
              <a:lumOff val="1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3" name="Rectangle 22">
            <a:hlinkClick r:id="rId7" action="ppaction://hlinksldjump" tooltip="Size of prize: $0.5mn&#10;Market size: $0.3mn&#10;Company share: 66.5%"/>
          </p:cNvPr>
          <p:cNvSpPr/>
          <p:nvPr/>
        </p:nvSpPr>
        <p:spPr>
          <a:xfrm rot="19773887">
            <a:off x="3750239" y="4240457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11: 0.5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4" name="Block Arc 23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698488"/>
              <a:gd name="adj2" fmla="val 19849288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5" name="Block Arc 24">
            <a:hlinkClick r:id="rId8" action="ppaction://hlinksldjump" tooltip="Size of prize: $5.8mn&#10;Market size: $31.9mn&#10;Company share: 14.7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7872760"/>
              <a:gd name="adj2" fmla="val 19698488"/>
              <a:gd name="adj3" fmla="val 13768"/>
            </a:avLst>
          </a:prstGeom>
          <a:solidFill>
            <a:schemeClr val="accent6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6" name="Rectangle 25">
            <a:hlinkClick r:id="rId8" action="ppaction://hlinksldjump" tooltip="Size of prize: $5.8mn&#10;Market size: $31.9mn&#10;Company share: 14.7%"/>
          </p:cNvPr>
          <p:cNvSpPr/>
          <p:nvPr/>
        </p:nvSpPr>
        <p:spPr>
          <a:xfrm rot="18785623">
            <a:off x="1980039" y="404011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Direct: 5.8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7" name="Block Arc 26">
            <a:hlinkClick r:id="rId7" action="ppaction://hlinksldjump" tooltip="Size of prize: $3.9mn&#10;Market size: $3.6mn&#10;Company share: 54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456673"/>
              <a:gd name="adj2" fmla="val 19698488"/>
              <a:gd name="adj3" fmla="val 10674"/>
            </a:avLst>
          </a:prstGeom>
          <a:solidFill>
            <a:schemeClr val="accent5">
              <a:lumMod val="90000"/>
              <a:lumOff val="1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8" name="Rectangle 27">
            <a:hlinkClick r:id="rId7" action="ppaction://hlinksldjump" tooltip="Size of prize: $3.9mn&#10;Market size: $3.6mn&#10;Company share: 54.2%"/>
          </p:cNvPr>
          <p:cNvSpPr/>
          <p:nvPr/>
        </p:nvSpPr>
        <p:spPr>
          <a:xfrm rot="19077581">
            <a:off x="3147586" y="341817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11: 3.9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9" name="Block Arc 28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456673"/>
              <a:gd name="adj2" fmla="val 19698488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0" name="Block Arc 29">
            <a:hlinkClick r:id="rId6" action="ppaction://hlinksldjump" tooltip="Size of prize: $1.5mn&#10;Market size: $13.3mn&#10;Company share: 1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979999"/>
              <a:gd name="adj2" fmla="val 18456673"/>
              <a:gd name="adj3" fmla="val 10674"/>
            </a:avLst>
          </a:prstGeom>
          <a:solidFill>
            <a:schemeClr val="accent5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1" name="Rectangle 30">
            <a:hlinkClick r:id="rId6" action="ppaction://hlinksldjump" tooltip="Size of prize: $1.5mn&#10;Market size: $13.3mn&#10;Company share: 1.9%"/>
          </p:cNvPr>
          <p:cNvSpPr/>
          <p:nvPr/>
        </p:nvSpPr>
        <p:spPr>
          <a:xfrm rot="18218337">
            <a:off x="2196098" y="2596891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9: 1.5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32" name="Block Arc 31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979999"/>
              <a:gd name="adj2" fmla="val 18456673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3" name="Block Arc 32">
            <a:hlinkClick r:id="rId5" action="ppaction://hlinksldjump" tooltip="Size of prize: $0.3mn&#10;Market size: $15.0mn&#10;Company share: 16.6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872760"/>
              <a:gd name="adj2" fmla="val 17979999"/>
              <a:gd name="adj3" fmla="val 10674"/>
            </a:avLst>
          </a:prstGeom>
          <a:solidFill>
            <a:schemeClr val="accent5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4" name="Rectangle 33">
            <a:hlinkClick r:id="rId5" action="ppaction://hlinksldjump" tooltip="Size of prize: $0.3mn&#10;Market size: $15.0mn&#10;Company share: 16.6%"/>
          </p:cNvPr>
          <p:cNvSpPr/>
          <p:nvPr/>
        </p:nvSpPr>
        <p:spPr>
          <a:xfrm rot="17926379">
            <a:off x="1829971" y="237510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894" smtClean="0">
                <a:solidFill>
                  <a:schemeClr val="tx1"/>
                </a:solidFill>
              </a:rPr>
              <a:t>Product 10: 0.3</a:t>
            </a:r>
            <a:endParaRPr lang="en-IN" sz="894">
              <a:solidFill>
                <a:schemeClr val="tx1"/>
              </a:solidFill>
            </a:endParaRPr>
          </a:p>
        </p:txBody>
      </p:sp>
      <p:sp>
        <p:nvSpPr>
          <p:cNvPr id="35" name="Block Arc 34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872760"/>
              <a:gd name="adj2" fmla="val 17979999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6" name="Block Arc 35">
            <a:hlinkClick r:id="rId9" action="ppaction://hlinksldjump" tooltip="Size of prize: $5.3mn&#10;Market size: $26.1mn&#10;Company share: 13.4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6200000"/>
              <a:gd name="adj2" fmla="val 17872760"/>
              <a:gd name="adj3" fmla="val 13768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7" name="Rectangle 36">
            <a:hlinkClick r:id="rId9" action="ppaction://hlinksldjump" tooltip="Size of prize: $5.3mn&#10;Market size: $26.1mn&#10;Company share: 13.4%"/>
          </p:cNvPr>
          <p:cNvSpPr/>
          <p:nvPr/>
        </p:nvSpPr>
        <p:spPr>
          <a:xfrm rot="17036380">
            <a:off x="311751" y="3133683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Stores: 5.3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38" name="Block Arc 37">
            <a:hlinkClick r:id="rId7" action="ppaction://hlinksldjump" tooltip="Size of prize: $3.8mn&#10;Market size: $10.3mn&#10;Company share: 23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679036"/>
              <a:gd name="adj2" fmla="val 17872760"/>
              <a:gd name="adj3" fmla="val 10674"/>
            </a:avLst>
          </a:prstGeom>
          <a:solidFill>
            <a:schemeClr val="accent5">
              <a:lumMod val="90000"/>
              <a:lumOff val="1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9" name="Rectangle 38">
            <a:hlinkClick r:id="rId7" action="ppaction://hlinksldjump" tooltip="Size of prize: $3.8mn&#10;Market size: $10.3mn&#10;Company share: 23.7%"/>
          </p:cNvPr>
          <p:cNvSpPr/>
          <p:nvPr/>
        </p:nvSpPr>
        <p:spPr>
          <a:xfrm rot="17275898">
            <a:off x="955410" y="1997513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11: 3.8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40" name="Block Arc 39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679036"/>
              <a:gd name="adj2" fmla="val 17872760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1" name="Block Arc 40">
            <a:hlinkClick r:id="rId5" action="ppaction://hlinksldjump" tooltip="Size of prize: $1.3mn&#10;Market size: $6.4mn&#10;Company share: 10.8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261368"/>
              <a:gd name="adj2" fmla="val 16679036"/>
              <a:gd name="adj3" fmla="val 10674"/>
            </a:avLst>
          </a:prstGeom>
          <a:solidFill>
            <a:schemeClr val="accent5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2" name="Rectangle 41">
            <a:hlinkClick r:id="rId5" action="ppaction://hlinksldjump" tooltip="Size of prize: $1.3mn&#10;Market size: $6.4mn&#10;Company share: 10.8%"/>
          </p:cNvPr>
          <p:cNvSpPr/>
          <p:nvPr/>
        </p:nvSpPr>
        <p:spPr>
          <a:xfrm rot="16470201">
            <a:off x="-201021" y="1768166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10: 1.3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43" name="Block Arc 42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261368"/>
              <a:gd name="adj2" fmla="val 16679036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4" name="Block Arc 43">
            <a:hlinkClick r:id="rId6" action="ppaction://hlinksldjump" tooltip="Size of prize: $0.2mn&#10;Market size: $9.4mn&#10;Company share: 4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200000"/>
              <a:gd name="adj2" fmla="val 16261368"/>
              <a:gd name="adj3" fmla="val 10674"/>
            </a:avLst>
          </a:prstGeom>
          <a:solidFill>
            <a:schemeClr val="accent5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5" name="Rectangle 44">
            <a:hlinkClick r:id="rId6" action="ppaction://hlinksldjump" tooltip="Size of prize: $0.2mn&#10;Market size: $9.4mn&#10;Company share: 4.0%"/>
          </p:cNvPr>
          <p:cNvSpPr/>
          <p:nvPr/>
        </p:nvSpPr>
        <p:spPr>
          <a:xfrm rot="16230685">
            <a:off x="-551898" y="1752801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511" smtClean="0">
                <a:solidFill>
                  <a:schemeClr val="tx1"/>
                </a:solidFill>
              </a:rPr>
              <a:t>Product 9: 0.2</a:t>
            </a:r>
            <a:endParaRPr lang="en-IN" sz="511">
              <a:solidFill>
                <a:schemeClr val="tx1"/>
              </a:solidFill>
            </a:endParaRPr>
          </a:p>
        </p:txBody>
      </p:sp>
      <p:sp>
        <p:nvSpPr>
          <p:cNvPr id="46" name="Block Arc 45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200000"/>
              <a:gd name="adj2" fmla="val 16261368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7" name="Rectangle 46">
            <a:hlinkClick r:id="rId2" action="ppaction://hlinksldjump" tooltip="Size of prize: $288.0mn&#10;Market size: $9,171.1mn&#10;Company share: 11.1%"/>
          </p:cNvPr>
          <p:cNvSpPr/>
          <p:nvPr/>
        </p:nvSpPr>
        <p:spPr>
          <a:xfrm>
            <a:off x="-1" y="6013169"/>
            <a:ext cx="1682145" cy="49179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600" dirty="0" smtClean="0">
                <a:solidFill>
                  <a:schemeClr val="bg1"/>
                </a:solidFill>
              </a:rPr>
              <a:t>Worldwide:</a:t>
            </a:r>
          </a:p>
          <a:p>
            <a:pPr algn="ctr"/>
            <a:r>
              <a:rPr lang="en-IN" sz="1600" dirty="0">
                <a:solidFill>
                  <a:schemeClr val="bg1"/>
                </a:solidFill>
              </a:rPr>
              <a:t>$</a:t>
            </a:r>
            <a:r>
              <a:rPr lang="en-IN" sz="1600" dirty="0" smtClean="0">
                <a:solidFill>
                  <a:schemeClr val="bg1"/>
                </a:solidFill>
              </a:rPr>
              <a:t>288 </a:t>
            </a:r>
            <a:r>
              <a:rPr lang="en-IN" sz="1600" dirty="0" err="1" smtClean="0">
                <a:solidFill>
                  <a:schemeClr val="bg1"/>
                </a:solidFill>
              </a:rPr>
              <a:t>mn</a:t>
            </a:r>
            <a:endParaRPr lang="en-IN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32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0" y="0"/>
            <a:ext cx="3048000" cy="508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2000" b="1" smtClean="0">
                <a:solidFill>
                  <a:schemeClr val="tx1"/>
                </a:solidFill>
              </a:rPr>
              <a:t>Stores</a:t>
            </a:r>
            <a:endParaRPr lang="en-IN" sz="2000" b="1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99000" y="0"/>
            <a:ext cx="1270000" cy="508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2000" b="1" smtClean="0">
                <a:solidFill>
                  <a:schemeClr val="tx1"/>
                </a:solidFill>
              </a:rPr>
              <a:t>$101.8mn</a:t>
            </a:r>
            <a:endParaRPr lang="en-IN" sz="2000" b="1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0" y="762000"/>
            <a:ext cx="1918541" cy="254000"/>
          </a:xfrm>
          <a:prstGeom prst="rect">
            <a:avLst/>
          </a:prstGeom>
          <a:solidFill>
            <a:srgbClr val="4CFF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Accelerate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99000" y="7620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$38.9mn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0" y="1079500"/>
            <a:ext cx="306390" cy="254000"/>
          </a:xfrm>
          <a:prstGeom prst="rect">
            <a:avLst/>
          </a:prstGeom>
          <a:solidFill>
            <a:srgbClr val="FFE5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Grow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99000" y="10795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$6.2mn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0" y="1397000"/>
            <a:ext cx="2794000" cy="254000"/>
          </a:xfrm>
          <a:prstGeom prst="rect">
            <a:avLst/>
          </a:prstGeom>
          <a:solidFill>
            <a:srgbClr val="FF66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Catch-up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99000" y="13970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$56.7mn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0" name="Block Arc 9">
            <a:hlinkClick r:id="rId2" action="ppaction://hlinksldjump" tooltip="Size of prize: $101.8mn&#10;Market size: $2,962.9mn&#10;Company share: 13.9%"/>
          </p:cNvPr>
          <p:cNvSpPr/>
          <p:nvPr/>
        </p:nvSpPr>
        <p:spPr>
          <a:xfrm>
            <a:off x="-1841500" y="5016500"/>
            <a:ext cx="3683000" cy="3683000"/>
          </a:xfrm>
          <a:prstGeom prst="blockArc">
            <a:avLst>
              <a:gd name="adj1" fmla="val 16200000"/>
              <a:gd name="adj2" fmla="val 0"/>
              <a:gd name="adj3" fmla="val 50000"/>
            </a:avLst>
          </a:prstGeom>
          <a:solidFill>
            <a:schemeClr val="tx1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" name="Block Arc 11">
            <a:hlinkClick r:id="rId3" action="ppaction://hlinksldjump" tooltip="Size of prize: $101.8mn&#10;Market size: $2,962.9mn&#10;Company share: 13.9%"/>
          </p:cNvPr>
          <p:cNvSpPr/>
          <p:nvPr/>
        </p:nvSpPr>
        <p:spPr>
          <a:xfrm>
            <a:off x="-3111500" y="3746500"/>
            <a:ext cx="6223000" cy="6223000"/>
          </a:xfrm>
          <a:prstGeom prst="blockArc">
            <a:avLst>
              <a:gd name="adj1" fmla="val 16200000"/>
              <a:gd name="adj2" fmla="val 0"/>
              <a:gd name="adj3" fmla="val 19388"/>
            </a:avLst>
          </a:prstGeom>
          <a:solidFill>
            <a:schemeClr val="accent6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" name="Rectangle 12">
            <a:hlinkClick r:id="rId3" action="ppaction://hlinksldjump" tooltip="Size of prize: $101.8mn&#10;Market size: $2,962.9mn&#10;Company share: 13.9%"/>
          </p:cNvPr>
          <p:cNvSpPr/>
          <p:nvPr/>
        </p:nvSpPr>
        <p:spPr>
          <a:xfrm rot="18900000">
            <a:off x="1172210" y="502538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Stores: 101.8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4" name="Block Arc 13">
            <a:hlinkClick r:id="rId4" action="ppaction://hlinksldjump" tooltip="Size of prize: $34.4mn&#10;Market size: $820.4mn&#10;Company share: 14.5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9776219"/>
              <a:gd name="adj2" fmla="val 0"/>
              <a:gd name="adj3" fmla="val 13768"/>
            </a:avLst>
          </a:prstGeom>
          <a:solidFill>
            <a:schemeClr val="accent3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5" name="Rectangle 14">
            <a:hlinkClick r:id="rId4" action="ppaction://hlinksldjump" tooltip="Size of prize: $34.4mn&#10;Market size: $820.4mn&#10;Company share: 14.5%"/>
          </p:cNvPr>
          <p:cNvSpPr/>
          <p:nvPr/>
        </p:nvSpPr>
        <p:spPr>
          <a:xfrm rot="20688109">
            <a:off x="3043077" y="580566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UK: 34.4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6" name="Block Arc 15">
            <a:hlinkClick r:id="rId5" action="ppaction://hlinksldjump" tooltip="Size of prize: $6.2mn&#10;Market size: $24.0mn&#10;Company share: 3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1268833"/>
              <a:gd name="adj2" fmla="val 0"/>
              <a:gd name="adj3" fmla="val 10674"/>
            </a:avLst>
          </a:prstGeom>
          <a:solidFill>
            <a:schemeClr val="accent5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7" name="Rectangle 16">
            <a:hlinkClick r:id="rId5" action="ppaction://hlinksldjump" tooltip="Size of prize: $6.2mn&#10;Market size: $24.0mn&#10;Company share: 3.7%"/>
          </p:cNvPr>
          <p:cNvSpPr/>
          <p:nvPr/>
        </p:nvSpPr>
        <p:spPr>
          <a:xfrm rot="21434416">
            <a:off x="4439153" y="655174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9: 6.2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8" name="Block Arc 17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1268833"/>
              <a:gd name="adj2" fmla="val 0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9" name="Block Arc 18">
            <a:hlinkClick r:id="rId6" action="ppaction://hlinksldjump" tooltip="Size of prize: $5.4mn&#10;Market size: $11.8mn&#10;Company share: 18.5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980649"/>
              <a:gd name="adj2" fmla="val 21268833"/>
              <a:gd name="adj3" fmla="val 10674"/>
            </a:avLst>
          </a:prstGeom>
          <a:solidFill>
            <a:schemeClr val="accent5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0" name="Rectangle 19">
            <a:hlinkClick r:id="rId6" action="ppaction://hlinksldjump" tooltip="Size of prize: $5.4mn&#10;Market size: $11.8mn&#10;Company share: 18.5%"/>
          </p:cNvPr>
          <p:cNvSpPr/>
          <p:nvPr/>
        </p:nvSpPr>
        <p:spPr>
          <a:xfrm rot="21124741">
            <a:off x="4396896" y="609968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10: 5.4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1" name="Block Arc 20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980649"/>
              <a:gd name="adj2" fmla="val 21268833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2" name="Block Arc 21">
            <a:hlinkClick r:id="rId7" action="ppaction://hlinksldjump" tooltip="Size of prize: $5.1mn&#10;Market size: $14.3mn&#10;Company share: 3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708051"/>
              <a:gd name="adj2" fmla="val 20980649"/>
              <a:gd name="adj3" fmla="val 10674"/>
            </a:avLst>
          </a:prstGeom>
          <a:solidFill>
            <a:schemeClr val="accent5">
              <a:lumMod val="80000"/>
              <a:lumOff val="2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3" name="Rectangle 22">
            <a:hlinkClick r:id="rId7" action="ppaction://hlinksldjump" tooltip="Size of prize: $5.1mn&#10;Market size: $14.3mn&#10;Company share: 3.0%"/>
          </p:cNvPr>
          <p:cNvSpPr/>
          <p:nvPr/>
        </p:nvSpPr>
        <p:spPr>
          <a:xfrm rot="20844349">
            <a:off x="4323686" y="569514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7: 5.1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4" name="Block Arc 23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708051"/>
              <a:gd name="adj2" fmla="val 20980649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5" name="Block Arc 24">
            <a:hlinkClick r:id="rId8" action="ppaction://hlinksldjump" tooltip="Size of prize: $4.8mn&#10;Market size: $45.4mn&#10;Company share: 30.1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451103"/>
              <a:gd name="adj2" fmla="val 20708051"/>
              <a:gd name="adj3" fmla="val 10674"/>
            </a:avLst>
          </a:prstGeom>
          <a:solidFill>
            <a:schemeClr val="accent5">
              <a:lumMod val="85000"/>
              <a:lumOff val="1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6" name="Rectangle 25">
            <a:hlinkClick r:id="rId8" action="ppaction://hlinksldjump" tooltip="Size of prize: $4.8mn&#10;Market size: $45.4mn&#10;Company share: 30.1%"/>
          </p:cNvPr>
          <p:cNvSpPr/>
          <p:nvPr/>
        </p:nvSpPr>
        <p:spPr>
          <a:xfrm rot="20579577">
            <a:off x="4224512" y="5319797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15: 4.8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7" name="Block Arc 26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451103"/>
              <a:gd name="adj2" fmla="val 20708051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8" name="Block Arc 27">
            <a:hlinkClick r:id="rId9" action="ppaction://hlinksldjump" tooltip="Size of prize: $3.1mn&#10;Market size: $76.3mn&#10;Company share: 16.4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288217"/>
              <a:gd name="adj2" fmla="val 20451103"/>
              <a:gd name="adj3" fmla="val 10674"/>
            </a:avLst>
          </a:prstGeom>
          <a:solidFill>
            <a:schemeClr val="accent5">
              <a:lumMod val="95000"/>
              <a:lumOff val="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9" name="Rectangle 28">
            <a:hlinkClick r:id="rId9" action="ppaction://hlinksldjump" tooltip="Size of prize: $3.1mn&#10;Market size: $76.3mn&#10;Company share: 16.4%"/>
          </p:cNvPr>
          <p:cNvSpPr/>
          <p:nvPr/>
        </p:nvSpPr>
        <p:spPr>
          <a:xfrm rot="20369659">
            <a:off x="4125533" y="5028322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8: 3.1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30" name="Block Arc 29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288217"/>
              <a:gd name="adj2" fmla="val 20451103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1" name="Block Arc 30">
            <a:hlinkClick r:id="rId10" action="ppaction://hlinksldjump" tooltip="Size of prize: $2.1mn&#10;Market size: $10.4mn&#10;Company share: 25.6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177692"/>
              <a:gd name="adj2" fmla="val 20288217"/>
              <a:gd name="adj3" fmla="val 10674"/>
            </a:avLst>
          </a:prstGeom>
          <a:solidFill>
            <a:schemeClr val="accent5">
              <a:lumMod val="70000"/>
              <a:lumOff val="3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2" name="Rectangle 31">
            <a:hlinkClick r:id="rId10" action="ppaction://hlinksldjump" tooltip="Size of prize: $2.1mn&#10;Market size: $10.4mn&#10;Company share: 25.6%"/>
          </p:cNvPr>
          <p:cNvSpPr/>
          <p:nvPr/>
        </p:nvSpPr>
        <p:spPr>
          <a:xfrm rot="20232955">
            <a:off x="4051584" y="4841976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921" smtClean="0">
                <a:solidFill>
                  <a:schemeClr val="tx1"/>
                </a:solidFill>
              </a:rPr>
              <a:t>Product 14: 2.1</a:t>
            </a:r>
            <a:endParaRPr lang="en-IN" sz="921">
              <a:solidFill>
                <a:schemeClr val="tx1"/>
              </a:solidFill>
            </a:endParaRPr>
          </a:p>
        </p:txBody>
      </p:sp>
      <p:sp>
        <p:nvSpPr>
          <p:cNvPr id="33" name="Block Arc 32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177692"/>
              <a:gd name="adj2" fmla="val 20288217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4" name="Block Arc 33">
            <a:hlinkClick r:id="rId11" action="ppaction://hlinksldjump" tooltip="Size of prize: $1.7mn&#10;Market size: $71.7mn&#10;Company share: 9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085834"/>
              <a:gd name="adj2" fmla="val 20177692"/>
              <a:gd name="adj3" fmla="val 10674"/>
            </a:avLst>
          </a:prstGeom>
          <a:solidFill>
            <a:schemeClr val="accent5">
              <a:lumMod val="75000"/>
              <a:lumOff val="2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5" name="Rectangle 34">
            <a:hlinkClick r:id="rId11" action="ppaction://hlinksldjump" tooltip="Size of prize: $1.7mn&#10;Market size: $71.7mn&#10;Company share: 9.9%"/>
          </p:cNvPr>
          <p:cNvSpPr/>
          <p:nvPr/>
        </p:nvSpPr>
        <p:spPr>
          <a:xfrm rot="20131763">
            <a:off x="3992106" y="4706012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765" smtClean="0">
                <a:solidFill>
                  <a:schemeClr val="tx1"/>
                </a:solidFill>
              </a:rPr>
              <a:t>Product 17: 1.7</a:t>
            </a:r>
            <a:endParaRPr lang="en-IN" sz="765">
              <a:solidFill>
                <a:schemeClr val="tx1"/>
              </a:solidFill>
            </a:endParaRPr>
          </a:p>
        </p:txBody>
      </p:sp>
      <p:sp>
        <p:nvSpPr>
          <p:cNvPr id="36" name="Block Arc 35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085834"/>
              <a:gd name="adj2" fmla="val 20177692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7" name="Block Arc 36">
            <a:hlinkClick r:id="rId12" action="ppaction://hlinksldjump" tooltip="Size of prize: $1.6mn&#10;Market size: $20.9mn&#10;Company share: 37.6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001545"/>
              <a:gd name="adj2" fmla="val 20085834"/>
              <a:gd name="adj3" fmla="val 10674"/>
            </a:avLst>
          </a:prstGeom>
          <a:solidFill>
            <a:schemeClr val="accent5">
              <a:lumMod val="90000"/>
              <a:lumOff val="1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8" name="Rectangle 37">
            <a:hlinkClick r:id="rId12" action="ppaction://hlinksldjump" tooltip="Size of prize: $1.6mn&#10;Market size: $20.9mn&#10;Company share: 37.6%"/>
          </p:cNvPr>
          <p:cNvSpPr/>
          <p:nvPr/>
        </p:nvSpPr>
        <p:spPr>
          <a:xfrm rot="20043690">
            <a:off x="3937099" y="4589142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702" smtClean="0">
                <a:solidFill>
                  <a:schemeClr val="tx1"/>
                </a:solidFill>
              </a:rPr>
              <a:t>Product 11: 1.6</a:t>
            </a:r>
            <a:endParaRPr lang="en-IN" sz="702">
              <a:solidFill>
                <a:schemeClr val="tx1"/>
              </a:solidFill>
            </a:endParaRPr>
          </a:p>
        </p:txBody>
      </p:sp>
      <p:sp>
        <p:nvSpPr>
          <p:cNvPr id="39" name="Block Arc 38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001545"/>
              <a:gd name="adj2" fmla="val 20085834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0" name="Block Arc 39">
            <a:hlinkClick r:id="rId13" action="ppaction://hlinksldjump" tooltip="Size of prize: $1.5mn&#10;Market size: $16.9mn&#10;Company share: 7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923129"/>
              <a:gd name="adj2" fmla="val 20001545"/>
              <a:gd name="adj3" fmla="val 10674"/>
            </a:avLst>
          </a:prstGeom>
          <a:solidFill>
            <a:schemeClr val="accent5">
              <a:lumMod val="65000"/>
              <a:lumOff val="3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1" name="Rectangle 40">
            <a:hlinkClick r:id="rId13" action="ppaction://hlinksldjump" tooltip="Size of prize: $1.5mn&#10;Market size: $16.9mn&#10;Company share: 7.9%"/>
          </p:cNvPr>
          <p:cNvSpPr/>
          <p:nvPr/>
        </p:nvSpPr>
        <p:spPr>
          <a:xfrm rot="19962338">
            <a:off x="3883646" y="448247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653" smtClean="0">
                <a:solidFill>
                  <a:schemeClr val="tx1"/>
                </a:solidFill>
              </a:rPr>
              <a:t>Product 16: 1.5</a:t>
            </a:r>
            <a:endParaRPr lang="en-IN" sz="653">
              <a:solidFill>
                <a:schemeClr val="tx1"/>
              </a:solidFill>
            </a:endParaRPr>
          </a:p>
        </p:txBody>
      </p:sp>
      <p:sp>
        <p:nvSpPr>
          <p:cNvPr id="42" name="Block Arc 41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923129"/>
              <a:gd name="adj2" fmla="val 20001545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3" name="Block Arc 42">
            <a:hlinkClick r:id="rId14" action="ppaction://hlinksldjump" tooltip="Size of prize: $1.3mn&#10;Market size: $151.7mn&#10;Company share: 22.5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855081"/>
              <a:gd name="adj2" fmla="val 19923129"/>
              <a:gd name="adj3" fmla="val 10674"/>
            </a:avLst>
          </a:prstGeom>
          <a:solidFill>
            <a:schemeClr val="accent5">
              <a:lumMod val="25000"/>
              <a:lumOff val="7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4" name="Rectangle 43">
            <a:hlinkClick r:id="rId14" action="ppaction://hlinksldjump" tooltip="Size of prize: $1.3mn&#10;Market size: $151.7mn&#10;Company share: 22.5%"/>
          </p:cNvPr>
          <p:cNvSpPr/>
          <p:nvPr/>
        </p:nvSpPr>
        <p:spPr>
          <a:xfrm rot="19889105">
            <a:off x="3833382" y="438755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567" smtClean="0">
                <a:solidFill>
                  <a:schemeClr val="tx1"/>
                </a:solidFill>
              </a:rPr>
              <a:t>Product 4: 1.3</a:t>
            </a:r>
            <a:endParaRPr lang="en-IN" sz="567">
              <a:solidFill>
                <a:schemeClr val="tx1"/>
              </a:solidFill>
            </a:endParaRPr>
          </a:p>
        </p:txBody>
      </p:sp>
      <p:sp>
        <p:nvSpPr>
          <p:cNvPr id="45" name="Block Arc 44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855081"/>
              <a:gd name="adj2" fmla="val 19923129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6" name="Block Arc 45">
            <a:hlinkClick r:id="rId15" action="ppaction://hlinksldjump" tooltip="Size of prize: $1.0mn&#10;Market size: $75.0mn&#10;Company share: 7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801821"/>
              <a:gd name="adj2" fmla="val 19855081"/>
              <a:gd name="adj3" fmla="val 10674"/>
            </a:avLst>
          </a:prstGeom>
          <a:solidFill>
            <a:schemeClr val="accent5">
              <a:lumMod val="15000"/>
              <a:lumOff val="8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7" name="Rectangle 46">
            <a:hlinkClick r:id="rId15" action="ppaction://hlinksldjump" tooltip="Size of prize: $1.0mn&#10;Market size: $75.0mn&#10;Company share: 7.2%"/>
          </p:cNvPr>
          <p:cNvSpPr/>
          <p:nvPr/>
        </p:nvSpPr>
        <p:spPr>
          <a:xfrm rot="19828451">
            <a:off x="3790227" y="4309773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444" smtClean="0">
                <a:solidFill>
                  <a:schemeClr val="tx1"/>
                </a:solidFill>
              </a:rPr>
              <a:t>Product 5: 1.0</a:t>
            </a:r>
            <a:endParaRPr lang="en-IN" sz="444">
              <a:solidFill>
                <a:schemeClr val="tx1"/>
              </a:solidFill>
            </a:endParaRPr>
          </a:p>
        </p:txBody>
      </p:sp>
      <p:sp>
        <p:nvSpPr>
          <p:cNvPr id="48" name="Block Arc 47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801821"/>
              <a:gd name="adj2" fmla="val 19855081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9" name="Block Arc 48">
            <a:hlinkClick r:id="rId16" action="ppaction://hlinksldjump" tooltip="Size of prize: $0.3mn&#10;Market size: $17.2mn&#10;Company share: 72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787084"/>
              <a:gd name="adj2" fmla="val 19801821"/>
              <a:gd name="adj3" fmla="val 10674"/>
            </a:avLst>
          </a:prstGeom>
          <a:solidFill>
            <a:schemeClr val="accent5">
              <a:lumMod val="60000"/>
              <a:lumOff val="4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0" name="Block Arc 49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787084"/>
              <a:gd name="adj2" fmla="val 19801821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1" name="Block Arc 50">
            <a:hlinkClick r:id="rId17" action="ppaction://hlinksldjump" tooltip="Size of prize: $0.2mn&#10;Market size: $4.6mn&#10;Company share: 32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776592"/>
              <a:gd name="adj2" fmla="val 19787084"/>
              <a:gd name="adj3" fmla="val 10674"/>
            </a:avLst>
          </a:prstGeom>
          <a:solidFill>
            <a:schemeClr val="accent5">
              <a:lumMod val="45000"/>
              <a:lumOff val="5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2" name="Block Arc 51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776592"/>
              <a:gd name="adj2" fmla="val 19787084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3" name="Block Arc 52">
            <a:hlinkClick r:id="rId18" action="ppaction://hlinksldjump" tooltip="Size of prize: $0.0mn&#10;Market size: $33.3mn&#10;Company share: 50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776219"/>
              <a:gd name="adj2" fmla="val 19776592"/>
              <a:gd name="adj3" fmla="val 10674"/>
            </a:avLst>
          </a:prstGeom>
          <a:solidFill>
            <a:schemeClr val="accent5">
              <a:lumMod val="50000"/>
              <a:lumOff val="5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4" name="Block Arc 53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776219"/>
              <a:gd name="adj2" fmla="val 19776592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5" name="Block Arc 54">
            <a:hlinkClick r:id="rId19" action="ppaction://hlinksldjump" tooltip="Size of prize: $25.9mn&#10;Market size: $1,223.6mn&#10;Company share: 16.2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8400318"/>
              <a:gd name="adj2" fmla="val 19776219"/>
              <a:gd name="adj3" fmla="val 13768"/>
            </a:avLst>
          </a:prstGeom>
          <a:solidFill>
            <a:schemeClr val="accent3">
              <a:lumMod val="77500"/>
              <a:lumOff val="225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6" name="Rectangle 55">
            <a:hlinkClick r:id="rId19" action="ppaction://hlinksldjump" tooltip="Size of prize: $25.9mn&#10;Market size: $1,223.6mn&#10;Company share: 16.2%"/>
          </p:cNvPr>
          <p:cNvSpPr/>
          <p:nvPr/>
        </p:nvSpPr>
        <p:spPr>
          <a:xfrm rot="19088269">
            <a:off x="2212230" y="427735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Japan: 25.9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57" name="Block Arc 56">
            <a:hlinkClick r:id="rId10" action="ppaction://hlinksldjump" tooltip="Size of prize: $6.0mn&#10;Market size: $117.9mn&#10;Company share: 8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456021"/>
              <a:gd name="adj2" fmla="val 19776219"/>
              <a:gd name="adj3" fmla="val 10674"/>
            </a:avLst>
          </a:prstGeom>
          <a:solidFill>
            <a:schemeClr val="accent5">
              <a:lumMod val="70000"/>
              <a:lumOff val="3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8" name="Rectangle 57">
            <a:hlinkClick r:id="rId10" action="ppaction://hlinksldjump" tooltip="Size of prize: $6.0mn&#10;Market size: $117.9mn&#10;Company share: 8.9%"/>
          </p:cNvPr>
          <p:cNvSpPr/>
          <p:nvPr/>
        </p:nvSpPr>
        <p:spPr>
          <a:xfrm rot="19616120">
            <a:off x="3628491" y="404371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14: 6.0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59" name="Block Arc 58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456021"/>
              <a:gd name="adj2" fmla="val 19776219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0" name="Block Arc 59">
            <a:hlinkClick r:id="rId7" action="ppaction://hlinksldjump" tooltip="Size of prize: $5.4mn&#10;Market size: $92.1mn&#10;Company share: 1.6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170830"/>
              <a:gd name="adj2" fmla="val 19456021"/>
              <a:gd name="adj3" fmla="val 10674"/>
            </a:avLst>
          </a:prstGeom>
          <a:solidFill>
            <a:schemeClr val="accent5">
              <a:lumMod val="80000"/>
              <a:lumOff val="2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1" name="Rectangle 60">
            <a:hlinkClick r:id="rId7" action="ppaction://hlinksldjump" tooltip="Size of prize: $5.4mn&#10;Market size: $92.1mn&#10;Company share: 1.6%"/>
          </p:cNvPr>
          <p:cNvSpPr/>
          <p:nvPr/>
        </p:nvSpPr>
        <p:spPr>
          <a:xfrm rot="19313427">
            <a:off x="3370228" y="368280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7: 5.4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62" name="Block Arc 61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170830"/>
              <a:gd name="adj2" fmla="val 19456021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3" name="Block Arc 62">
            <a:hlinkClick r:id="rId12" action="ppaction://hlinksldjump" tooltip="Size of prize: $4.0mn&#10;Market size: $31.5mn&#10;Company share: 32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956064"/>
              <a:gd name="adj2" fmla="val 19170830"/>
              <a:gd name="adj3" fmla="val 10674"/>
            </a:avLst>
          </a:prstGeom>
          <a:solidFill>
            <a:schemeClr val="accent5">
              <a:lumMod val="90000"/>
              <a:lumOff val="1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4" name="Rectangle 63">
            <a:hlinkClick r:id="rId12" action="ppaction://hlinksldjump" tooltip="Size of prize: $4.0mn&#10;Market size: $31.5mn&#10;Company share: 32.7%"/>
          </p:cNvPr>
          <p:cNvSpPr/>
          <p:nvPr/>
        </p:nvSpPr>
        <p:spPr>
          <a:xfrm rot="19063447">
            <a:off x="3133674" y="3402808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11: 4.0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65" name="Block Arc 64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956064"/>
              <a:gd name="adj2" fmla="val 19170830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6" name="Block Arc 65">
            <a:hlinkClick r:id="rId11" action="ppaction://hlinksldjump" tooltip="Size of prize: $2.8mn&#10;Market size: $247.5mn&#10;Company share: 11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807856"/>
              <a:gd name="adj2" fmla="val 18956064"/>
              <a:gd name="adj3" fmla="val 10674"/>
            </a:avLst>
          </a:prstGeom>
          <a:solidFill>
            <a:schemeClr val="accent5">
              <a:lumMod val="75000"/>
              <a:lumOff val="2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7" name="Rectangle 66">
            <a:hlinkClick r:id="rId11" action="ppaction://hlinksldjump" tooltip="Size of prize: $2.8mn&#10;Market size: $247.5mn&#10;Company share: 11.0%"/>
          </p:cNvPr>
          <p:cNvSpPr/>
          <p:nvPr/>
        </p:nvSpPr>
        <p:spPr>
          <a:xfrm rot="18881960">
            <a:off x="2949504" y="321067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17: 2.8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68" name="Block Arc 67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807856"/>
              <a:gd name="adj2" fmla="val 18956064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9" name="Block Arc 68">
            <a:hlinkClick r:id="rId8" action="ppaction://hlinksldjump" tooltip="Size of prize: $1.8mn&#10;Market size: $126.6mn&#10;Company share: 31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714545"/>
              <a:gd name="adj2" fmla="val 18807856"/>
              <a:gd name="adj3" fmla="val 10674"/>
            </a:avLst>
          </a:prstGeom>
          <a:solidFill>
            <a:schemeClr val="accent5">
              <a:lumMod val="85000"/>
              <a:lumOff val="1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0" name="Rectangle 69">
            <a:hlinkClick r:id="rId8" action="ppaction://hlinksldjump" tooltip="Size of prize: $1.8mn&#10;Market size: $126.6mn&#10;Company share: 31.0%"/>
          </p:cNvPr>
          <p:cNvSpPr/>
          <p:nvPr/>
        </p:nvSpPr>
        <p:spPr>
          <a:xfrm rot="18761201">
            <a:off x="2821451" y="308833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778" smtClean="0">
                <a:solidFill>
                  <a:schemeClr val="tx1"/>
                </a:solidFill>
              </a:rPr>
              <a:t>Product 15: 1.8</a:t>
            </a:r>
            <a:endParaRPr lang="en-IN" sz="778">
              <a:solidFill>
                <a:schemeClr val="tx1"/>
              </a:solidFill>
            </a:endParaRPr>
          </a:p>
        </p:txBody>
      </p:sp>
      <p:sp>
        <p:nvSpPr>
          <p:cNvPr id="71" name="Block Arc 70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714545"/>
              <a:gd name="adj2" fmla="val 18807856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2" name="Block Arc 71">
            <a:hlinkClick r:id="rId6" action="ppaction://hlinksldjump" tooltip="Size of prize: $1.6mn&#10;Market size: $99.9mn&#10;Company share: 44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628665"/>
              <a:gd name="adj2" fmla="val 18714545"/>
              <a:gd name="adj3" fmla="val 10674"/>
            </a:avLst>
          </a:prstGeom>
          <a:solidFill>
            <a:schemeClr val="accent5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3" name="Rectangle 72">
            <a:hlinkClick r:id="rId6" action="ppaction://hlinksldjump" tooltip="Size of prize: $1.6mn&#10;Market size: $99.9mn&#10;Company share: 44.0%"/>
          </p:cNvPr>
          <p:cNvSpPr/>
          <p:nvPr/>
        </p:nvSpPr>
        <p:spPr>
          <a:xfrm rot="18671605">
            <a:off x="2723710" y="3000518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716" smtClean="0">
                <a:solidFill>
                  <a:schemeClr val="tx1"/>
                </a:solidFill>
              </a:rPr>
              <a:t>Product 10: 1.6</a:t>
            </a:r>
            <a:endParaRPr lang="en-IN" sz="716">
              <a:solidFill>
                <a:schemeClr val="tx1"/>
              </a:solidFill>
            </a:endParaRPr>
          </a:p>
        </p:txBody>
      </p:sp>
      <p:sp>
        <p:nvSpPr>
          <p:cNvPr id="74" name="Block Arc 73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628665"/>
              <a:gd name="adj2" fmla="val 18714545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5" name="Block Arc 74">
            <a:hlinkClick r:id="rId5" action="ppaction://hlinksldjump" tooltip="Size of prize: $1.4mn&#10;Market size: $53.4mn&#10;Company share: 3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555463"/>
              <a:gd name="adj2" fmla="val 18628665"/>
              <a:gd name="adj3" fmla="val 10674"/>
            </a:avLst>
          </a:prstGeom>
          <a:solidFill>
            <a:schemeClr val="accent5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6" name="Rectangle 75">
            <a:hlinkClick r:id="rId5" action="ppaction://hlinksldjump" tooltip="Size of prize: $1.4mn&#10;Market size: $53.4mn&#10;Company share: 3.7%"/>
          </p:cNvPr>
          <p:cNvSpPr/>
          <p:nvPr/>
        </p:nvSpPr>
        <p:spPr>
          <a:xfrm rot="18592064">
            <a:off x="2635046" y="292470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610" smtClean="0">
                <a:solidFill>
                  <a:schemeClr val="tx1"/>
                </a:solidFill>
              </a:rPr>
              <a:t>Product 9: 1.4</a:t>
            </a:r>
            <a:endParaRPr lang="en-IN" sz="610">
              <a:solidFill>
                <a:schemeClr val="tx1"/>
              </a:solidFill>
            </a:endParaRPr>
          </a:p>
        </p:txBody>
      </p:sp>
      <p:sp>
        <p:nvSpPr>
          <p:cNvPr id="77" name="Block Arc 76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555463"/>
              <a:gd name="adj2" fmla="val 18628665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8" name="Block Arc 77">
            <a:hlinkClick r:id="rId9" action="ppaction://hlinksldjump" tooltip="Size of prize: $0.9mn&#10;Market size: $149.8mn&#10;Company share: 10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506156"/>
              <a:gd name="adj2" fmla="val 18555463"/>
              <a:gd name="adj3" fmla="val 10674"/>
            </a:avLst>
          </a:prstGeom>
          <a:solidFill>
            <a:schemeClr val="accent5">
              <a:lumMod val="95000"/>
              <a:lumOff val="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9" name="Rectangle 78">
            <a:hlinkClick r:id="rId9" action="ppaction://hlinksldjump" tooltip="Size of prize: $0.9mn&#10;Market size: $149.8mn&#10;Company share: 10.2%"/>
          </p:cNvPr>
          <p:cNvSpPr/>
          <p:nvPr/>
        </p:nvSpPr>
        <p:spPr>
          <a:xfrm rot="18530810">
            <a:off x="2565584" y="286773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411" smtClean="0">
                <a:solidFill>
                  <a:schemeClr val="tx1"/>
                </a:solidFill>
              </a:rPr>
              <a:t>Product 8: 0.9</a:t>
            </a:r>
            <a:endParaRPr lang="en-IN" sz="411">
              <a:solidFill>
                <a:schemeClr val="tx1"/>
              </a:solidFill>
            </a:endParaRPr>
          </a:p>
        </p:txBody>
      </p:sp>
      <p:sp>
        <p:nvSpPr>
          <p:cNvPr id="80" name="Block Arc 79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506156"/>
              <a:gd name="adj2" fmla="val 18555463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1" name="Block Arc 80">
            <a:hlinkClick r:id="rId17" action="ppaction://hlinksldjump" tooltip="Size of prize: $0.9mn&#10;Market size: $10.1mn&#10;Company share: 23.5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458635"/>
              <a:gd name="adj2" fmla="val 18506156"/>
              <a:gd name="adj3" fmla="val 10674"/>
            </a:avLst>
          </a:prstGeom>
          <a:solidFill>
            <a:schemeClr val="accent5">
              <a:lumMod val="45000"/>
              <a:lumOff val="5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2" name="Rectangle 81">
            <a:hlinkClick r:id="rId17" action="ppaction://hlinksldjump" tooltip="Size of prize: $0.9mn&#10;Market size: $10.1mn&#10;Company share: 23.5%"/>
          </p:cNvPr>
          <p:cNvSpPr/>
          <p:nvPr/>
        </p:nvSpPr>
        <p:spPr>
          <a:xfrm rot="18482395">
            <a:off x="2509971" y="2823592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396" smtClean="0">
                <a:solidFill>
                  <a:schemeClr val="tx1"/>
                </a:solidFill>
              </a:rPr>
              <a:t>Product 6: 0.9</a:t>
            </a:r>
            <a:endParaRPr lang="en-IN" sz="396">
              <a:solidFill>
                <a:schemeClr val="tx1"/>
              </a:solidFill>
            </a:endParaRPr>
          </a:p>
        </p:txBody>
      </p:sp>
      <p:sp>
        <p:nvSpPr>
          <p:cNvPr id="83" name="Block Arc 82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458635"/>
              <a:gd name="adj2" fmla="val 18506156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4" name="Block Arc 83">
            <a:hlinkClick r:id="rId18" action="ppaction://hlinksldjump" tooltip="Size of prize: $0.6mn&#10;Market size: $48.9mn&#10;Company share: 15.4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429135"/>
              <a:gd name="adj2" fmla="val 18458635"/>
              <a:gd name="adj3" fmla="val 10674"/>
            </a:avLst>
          </a:prstGeom>
          <a:solidFill>
            <a:schemeClr val="accent5">
              <a:lumMod val="50000"/>
              <a:lumOff val="5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5" name="Block Arc 84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429135"/>
              <a:gd name="adj2" fmla="val 18458635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6" name="Block Arc 85">
            <a:hlinkClick r:id="rId16" action="ppaction://hlinksldjump" tooltip="Size of prize: $0.5mn&#10;Market size: $164.4mn&#10;Company share: 20.4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403761"/>
              <a:gd name="adj2" fmla="val 18429135"/>
              <a:gd name="adj3" fmla="val 10674"/>
            </a:avLst>
          </a:prstGeom>
          <a:solidFill>
            <a:schemeClr val="accent5">
              <a:lumMod val="60000"/>
              <a:lumOff val="4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7" name="Block Arc 86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403761"/>
              <a:gd name="adj2" fmla="val 18429135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8" name="Block Arc 87">
            <a:hlinkClick r:id="rId13" action="ppaction://hlinksldjump" tooltip="Size of prize: $0.1mn&#10;Market size: $80.4mn&#10;Company share: 5.8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400620"/>
              <a:gd name="adj2" fmla="val 18403761"/>
              <a:gd name="adj3" fmla="val 10674"/>
            </a:avLst>
          </a:prstGeom>
          <a:solidFill>
            <a:schemeClr val="accent5">
              <a:lumMod val="65000"/>
              <a:lumOff val="3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9" name="Block Arc 88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400620"/>
              <a:gd name="adj2" fmla="val 18403761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90" name="Block Arc 89">
            <a:hlinkClick r:id="rId20" action="ppaction://hlinksldjump" tooltip="Size of prize: $0.0mn&#10;Market size: $1.2mn&#10;Company share: 68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400318"/>
              <a:gd name="adj2" fmla="val 18400620"/>
              <a:gd name="adj3" fmla="val 10674"/>
            </a:avLst>
          </a:prstGeom>
          <a:solidFill>
            <a:schemeClr val="accent5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91" name="Block Arc 90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400318"/>
              <a:gd name="adj2" fmla="val 18400620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92" name="Block Arc 91">
            <a:hlinkClick r:id="rId21" action="ppaction://hlinksldjump" tooltip="Size of prize: $18.7mn&#10;Market size: $105.5mn&#10;Company share: 12.0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7408779"/>
              <a:gd name="adj2" fmla="val 18400318"/>
              <a:gd name="adj3" fmla="val 13768"/>
            </a:avLst>
          </a:prstGeom>
          <a:solidFill>
            <a:schemeClr val="accent3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93" name="Rectangle 92">
            <a:hlinkClick r:id="rId21" action="ppaction://hlinksldjump" tooltip="Size of prize: $18.7mn&#10;Market size: $105.5mn&#10;Company share: 12.0%"/>
          </p:cNvPr>
          <p:cNvSpPr/>
          <p:nvPr/>
        </p:nvSpPr>
        <p:spPr>
          <a:xfrm rot="17904549">
            <a:off x="1197636" y="347684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China: 18.7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94" name="Block Arc 93">
            <a:hlinkClick r:id="rId6" action="ppaction://hlinksldjump" tooltip="Size of prize: $5.4mn&#10;Market size: $2.8mn&#10;Company share: 31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112636"/>
              <a:gd name="adj2" fmla="val 18400318"/>
              <a:gd name="adj3" fmla="val 10674"/>
            </a:avLst>
          </a:prstGeom>
          <a:solidFill>
            <a:schemeClr val="accent5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95" name="Rectangle 94">
            <a:hlinkClick r:id="rId6" action="ppaction://hlinksldjump" tooltip="Size of prize: $5.4mn&#10;Market size: $2.8mn&#10;Company share: 31.7%"/>
          </p:cNvPr>
          <p:cNvSpPr/>
          <p:nvPr/>
        </p:nvSpPr>
        <p:spPr>
          <a:xfrm rot="18256478">
            <a:off x="2242496" y="2628136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10: 5.4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96" name="Block Arc 95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112636"/>
              <a:gd name="adj2" fmla="val 18400318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97" name="Block Arc 96">
            <a:hlinkClick r:id="rId10" action="ppaction://hlinksldjump" tooltip="Size of prize: $2.2mn&#10;Market size: $3.1mn&#10;Company share: 20.5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996276"/>
              <a:gd name="adj2" fmla="val 18112636"/>
              <a:gd name="adj3" fmla="val 10674"/>
            </a:avLst>
          </a:prstGeom>
          <a:solidFill>
            <a:schemeClr val="accent5">
              <a:lumMod val="70000"/>
              <a:lumOff val="3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98" name="Rectangle 97">
            <a:hlinkClick r:id="rId10" action="ppaction://hlinksldjump" tooltip="Size of prize: $2.2mn&#10;Market size: $3.1mn&#10;Company share: 20.5%"/>
          </p:cNvPr>
          <p:cNvSpPr/>
          <p:nvPr/>
        </p:nvSpPr>
        <p:spPr>
          <a:xfrm rot="18054456">
            <a:off x="1992898" y="2468566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970" smtClean="0">
                <a:solidFill>
                  <a:schemeClr val="tx1"/>
                </a:solidFill>
              </a:rPr>
              <a:t>Product 14: 2.2</a:t>
            </a:r>
            <a:endParaRPr lang="en-IN" sz="970">
              <a:solidFill>
                <a:schemeClr val="tx1"/>
              </a:solidFill>
            </a:endParaRPr>
          </a:p>
        </p:txBody>
      </p:sp>
      <p:sp>
        <p:nvSpPr>
          <p:cNvPr id="99" name="Block Arc 98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996276"/>
              <a:gd name="adj2" fmla="val 18112636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0" name="Block Arc 99">
            <a:hlinkClick r:id="rId7" action="ppaction://hlinksldjump" tooltip="Size of prize: $2.1mn&#10;Market size: $1.5mn&#10;Company share: 3.8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885933"/>
              <a:gd name="adj2" fmla="val 17996276"/>
              <a:gd name="adj3" fmla="val 10674"/>
            </a:avLst>
          </a:prstGeom>
          <a:solidFill>
            <a:schemeClr val="accent5">
              <a:lumMod val="80000"/>
              <a:lumOff val="2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1" name="Rectangle 100">
            <a:hlinkClick r:id="rId7" action="ppaction://hlinksldjump" tooltip="Size of prize: $2.1mn&#10;Market size: $1.5mn&#10;Company share: 3.8%"/>
          </p:cNvPr>
          <p:cNvSpPr/>
          <p:nvPr/>
        </p:nvSpPr>
        <p:spPr>
          <a:xfrm rot="17941104">
            <a:off x="1848878" y="2385541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920" smtClean="0">
                <a:solidFill>
                  <a:schemeClr val="tx1"/>
                </a:solidFill>
              </a:rPr>
              <a:t>Product 7: 2.1</a:t>
            </a:r>
            <a:endParaRPr lang="en-IN" sz="920">
              <a:solidFill>
                <a:schemeClr val="tx1"/>
              </a:solidFill>
            </a:endParaRPr>
          </a:p>
        </p:txBody>
      </p:sp>
      <p:sp>
        <p:nvSpPr>
          <p:cNvPr id="102" name="Block Arc 101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885933"/>
              <a:gd name="adj2" fmla="val 17996276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3" name="Block Arc 102">
            <a:hlinkClick r:id="rId8" action="ppaction://hlinksldjump" tooltip="Size of prize: $2.0mn&#10;Market size: $11.7mn&#10;Company share: 10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778293"/>
              <a:gd name="adj2" fmla="val 17885933"/>
              <a:gd name="adj3" fmla="val 10674"/>
            </a:avLst>
          </a:prstGeom>
          <a:solidFill>
            <a:schemeClr val="accent5">
              <a:lumMod val="85000"/>
              <a:lumOff val="1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4" name="Rectangle 103">
            <a:hlinkClick r:id="rId8" action="ppaction://hlinksldjump" tooltip="Size of prize: $2.0mn&#10;Market size: $11.7mn&#10;Company share: 10.7%"/>
          </p:cNvPr>
          <p:cNvSpPr/>
          <p:nvPr/>
        </p:nvSpPr>
        <p:spPr>
          <a:xfrm rot="17832112">
            <a:off x="1707890" y="2310228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897" smtClean="0">
                <a:solidFill>
                  <a:schemeClr val="tx1"/>
                </a:solidFill>
              </a:rPr>
              <a:t>Product 15: 2.0</a:t>
            </a:r>
            <a:endParaRPr lang="en-IN" sz="897">
              <a:solidFill>
                <a:schemeClr val="tx1"/>
              </a:solidFill>
            </a:endParaRPr>
          </a:p>
        </p:txBody>
      </p:sp>
      <p:sp>
        <p:nvSpPr>
          <p:cNvPr id="105" name="Block Arc 104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778293"/>
              <a:gd name="adj2" fmla="val 17885933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6" name="Block Arc 105">
            <a:hlinkClick r:id="rId22" action="ppaction://hlinksldjump" tooltip="Size of prize: $1.8mn&#10;Market size: $2.0mn&#10;Company share: 17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682123"/>
              <a:gd name="adj2" fmla="val 17778293"/>
              <a:gd name="adj3" fmla="val 10674"/>
            </a:avLst>
          </a:prstGeom>
          <a:solidFill>
            <a:schemeClr val="accent5">
              <a:lumMod val="35000"/>
              <a:lumOff val="6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7" name="Rectangle 106">
            <a:hlinkClick r:id="rId22" action="ppaction://hlinksldjump" tooltip="Size of prize: $1.8mn&#10;Market size: $2.0mn&#10;Company share: 17.9%"/>
          </p:cNvPr>
          <p:cNvSpPr/>
          <p:nvPr/>
        </p:nvSpPr>
        <p:spPr>
          <a:xfrm rot="17730209">
            <a:off x="1573970" y="2243887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801" smtClean="0">
                <a:solidFill>
                  <a:schemeClr val="tx1"/>
                </a:solidFill>
              </a:rPr>
              <a:t>Product 13: 1.8</a:t>
            </a:r>
            <a:endParaRPr lang="en-IN" sz="801">
              <a:solidFill>
                <a:schemeClr val="tx1"/>
              </a:solidFill>
            </a:endParaRPr>
          </a:p>
        </p:txBody>
      </p:sp>
      <p:sp>
        <p:nvSpPr>
          <p:cNvPr id="108" name="Block Arc 107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682123"/>
              <a:gd name="adj2" fmla="val 17778293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9" name="Block Arc 108">
            <a:hlinkClick r:id="rId16" action="ppaction://hlinksldjump" tooltip="Size of prize: $1.6mn&#10;Market size: $5.7mn&#10;Company share: 49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594964"/>
              <a:gd name="adj2" fmla="val 17682123"/>
              <a:gd name="adj3" fmla="val 10674"/>
            </a:avLst>
          </a:prstGeom>
          <a:solidFill>
            <a:schemeClr val="accent5">
              <a:lumMod val="60000"/>
              <a:lumOff val="4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10" name="Rectangle 109">
            <a:hlinkClick r:id="rId16" action="ppaction://hlinksldjump" tooltip="Size of prize: $1.6mn&#10;Market size: $5.7mn&#10;Company share: 49.7%"/>
          </p:cNvPr>
          <p:cNvSpPr/>
          <p:nvPr/>
        </p:nvSpPr>
        <p:spPr>
          <a:xfrm rot="17638544">
            <a:off x="1451874" y="2187627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726" smtClean="0">
                <a:solidFill>
                  <a:schemeClr val="tx1"/>
                </a:solidFill>
              </a:rPr>
              <a:t>Product 3: 1.6</a:t>
            </a:r>
            <a:endParaRPr lang="en-IN" sz="726">
              <a:solidFill>
                <a:schemeClr val="tx1"/>
              </a:solidFill>
            </a:endParaRPr>
          </a:p>
        </p:txBody>
      </p:sp>
      <p:sp>
        <p:nvSpPr>
          <p:cNvPr id="111" name="Block Arc 110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594964"/>
              <a:gd name="adj2" fmla="val 17682123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12" name="Block Arc 111">
            <a:hlinkClick r:id="rId11" action="ppaction://hlinksldjump" tooltip="Size of prize: $1.5mn&#10;Market size: $9.0mn&#10;Company share: 8.4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515904"/>
              <a:gd name="adj2" fmla="val 17594964"/>
              <a:gd name="adj3" fmla="val 10674"/>
            </a:avLst>
          </a:prstGeom>
          <a:solidFill>
            <a:schemeClr val="accent5">
              <a:lumMod val="75000"/>
              <a:lumOff val="2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13" name="Rectangle 112">
            <a:hlinkClick r:id="rId11" action="ppaction://hlinksldjump" tooltip="Size of prize: $1.5mn&#10;Market size: $9.0mn&#10;Company share: 8.4%"/>
          </p:cNvPr>
          <p:cNvSpPr/>
          <p:nvPr/>
        </p:nvSpPr>
        <p:spPr>
          <a:xfrm rot="17555435">
            <a:off x="1339912" y="2139448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659" smtClean="0">
                <a:solidFill>
                  <a:schemeClr val="tx1"/>
                </a:solidFill>
              </a:rPr>
              <a:t>Product 17: 1.5</a:t>
            </a:r>
            <a:endParaRPr lang="en-IN" sz="659">
              <a:solidFill>
                <a:schemeClr val="tx1"/>
              </a:solidFill>
            </a:endParaRPr>
          </a:p>
        </p:txBody>
      </p:sp>
      <p:sp>
        <p:nvSpPr>
          <p:cNvPr id="114" name="Block Arc 113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515904"/>
              <a:gd name="adj2" fmla="val 17594964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15" name="Block Arc 114">
            <a:hlinkClick r:id="rId13" action="ppaction://hlinksldjump" tooltip="Size of prize: $0.9mn&#10;Market size: $3.1mn&#10;Company share: 4.3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467649"/>
              <a:gd name="adj2" fmla="val 17515904"/>
              <a:gd name="adj3" fmla="val 10674"/>
            </a:avLst>
          </a:prstGeom>
          <a:solidFill>
            <a:schemeClr val="accent5">
              <a:lumMod val="65000"/>
              <a:lumOff val="3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16" name="Rectangle 115">
            <a:hlinkClick r:id="rId13" action="ppaction://hlinksldjump" tooltip="Size of prize: $0.9mn&#10;Market size: $3.1mn&#10;Company share: 4.3%"/>
          </p:cNvPr>
          <p:cNvSpPr/>
          <p:nvPr/>
        </p:nvSpPr>
        <p:spPr>
          <a:xfrm rot="17491776">
            <a:off x="1253386" y="2104383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402" smtClean="0">
                <a:solidFill>
                  <a:schemeClr val="tx1"/>
                </a:solidFill>
              </a:rPr>
              <a:t>Product 16: 0.9</a:t>
            </a:r>
            <a:endParaRPr lang="en-IN" sz="402">
              <a:solidFill>
                <a:schemeClr val="tx1"/>
              </a:solidFill>
            </a:endParaRPr>
          </a:p>
        </p:txBody>
      </p:sp>
      <p:sp>
        <p:nvSpPr>
          <p:cNvPr id="117" name="Block Arc 116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467649"/>
              <a:gd name="adj2" fmla="val 17515904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18" name="Block Arc 117">
            <a:hlinkClick r:id="rId23" action="ppaction://hlinksldjump" tooltip="Size of prize: $0.9mn&#10;Market size: $13.5mn&#10;Company share: 22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420469"/>
              <a:gd name="adj2" fmla="val 17467649"/>
              <a:gd name="adj3" fmla="val 10674"/>
            </a:avLst>
          </a:prstGeom>
          <a:solidFill>
            <a:schemeClr val="accent5">
              <a:lumMod val="20000"/>
              <a:lumOff val="8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19" name="Rectangle 118">
            <a:hlinkClick r:id="rId23" action="ppaction://hlinksldjump" tooltip="Size of prize: $0.9mn&#10;Market size: $13.5mn&#10;Company share: 22.0%"/>
          </p:cNvPr>
          <p:cNvSpPr/>
          <p:nvPr/>
        </p:nvSpPr>
        <p:spPr>
          <a:xfrm rot="17444059">
            <a:off x="1188109" y="2079153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393" smtClean="0">
                <a:solidFill>
                  <a:schemeClr val="tx1"/>
                </a:solidFill>
              </a:rPr>
              <a:t>Product 18: 0.9</a:t>
            </a:r>
            <a:endParaRPr lang="en-IN" sz="393">
              <a:solidFill>
                <a:schemeClr val="tx1"/>
              </a:solidFill>
            </a:endParaRPr>
          </a:p>
        </p:txBody>
      </p:sp>
      <p:sp>
        <p:nvSpPr>
          <p:cNvPr id="120" name="Block Arc 119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420469"/>
              <a:gd name="adj2" fmla="val 17467649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1" name="Block Arc 120">
            <a:hlinkClick r:id="rId24" action="ppaction://hlinksldjump" tooltip="Size of prize: $0.2mn&#10;Market size: $11.7mn&#10;Company share: 14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409246"/>
              <a:gd name="adj2" fmla="val 17420469"/>
              <a:gd name="adj3" fmla="val 10674"/>
            </a:avLst>
          </a:prstGeom>
          <a:solidFill>
            <a:schemeClr val="accent5">
              <a:lumMod val="40000"/>
              <a:lumOff val="6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2" name="Block Arc 121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409246"/>
              <a:gd name="adj2" fmla="val 17420469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3" name="Block Arc 122">
            <a:hlinkClick r:id="rId9" action="ppaction://hlinksldjump" tooltip="Size of prize: $0.0mn&#10;Market size: $10.4mn&#10;Company share: 11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408779"/>
              <a:gd name="adj2" fmla="val 17409246"/>
              <a:gd name="adj3" fmla="val 10674"/>
            </a:avLst>
          </a:prstGeom>
          <a:solidFill>
            <a:schemeClr val="accent5">
              <a:lumMod val="95000"/>
              <a:lumOff val="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4" name="Block Arc 123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408779"/>
              <a:gd name="adj2" fmla="val 17409246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5" name="Block Arc 124">
            <a:hlinkClick r:id="rId25" action="ppaction://hlinksldjump" tooltip="Size of prize: $17.5mn&#10;Market size: $787.2mn&#10;Company share: 9.8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6479678"/>
              <a:gd name="adj2" fmla="val 17408779"/>
              <a:gd name="adj3" fmla="val 13768"/>
            </a:avLst>
          </a:prstGeom>
          <a:solidFill>
            <a:schemeClr val="accent3">
              <a:lumMod val="32500"/>
              <a:lumOff val="675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6" name="Rectangle 125">
            <a:hlinkClick r:id="rId25" action="ppaction://hlinksldjump" tooltip="Size of prize: $17.5mn&#10;Market size: $787.2mn&#10;Company share: 9.8%"/>
          </p:cNvPr>
          <p:cNvSpPr/>
          <p:nvPr/>
        </p:nvSpPr>
        <p:spPr>
          <a:xfrm rot="16944229">
            <a:off x="213306" y="311064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India: 17.5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27" name="Block Arc 126">
            <a:hlinkClick r:id="rId13" action="ppaction://hlinksldjump" tooltip="Size of prize: $6.8mn&#10;Market size: $17.8mn&#10;Company share: 9.8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048071"/>
              <a:gd name="adj2" fmla="val 17408779"/>
              <a:gd name="adj3" fmla="val 10674"/>
            </a:avLst>
          </a:prstGeom>
          <a:solidFill>
            <a:schemeClr val="accent5">
              <a:lumMod val="65000"/>
              <a:lumOff val="3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8" name="Rectangle 127">
            <a:hlinkClick r:id="rId13" action="ppaction://hlinksldjump" tooltip="Size of prize: $6.8mn&#10;Market size: $17.8mn&#10;Company share: 9.8%"/>
          </p:cNvPr>
          <p:cNvSpPr/>
          <p:nvPr/>
        </p:nvSpPr>
        <p:spPr>
          <a:xfrm rot="17228425">
            <a:off x="889021" y="197653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16: 6.8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29" name="Block Arc 128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048071"/>
              <a:gd name="adj2" fmla="val 17408779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0" name="Block Arc 129">
            <a:hlinkClick r:id="rId16" action="ppaction://hlinksldjump" tooltip="Size of prize: $1.8mn&#10;Market size: $52.5mn&#10;Company share: 9.1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950423"/>
              <a:gd name="adj2" fmla="val 17048071"/>
              <a:gd name="adj3" fmla="val 10674"/>
            </a:avLst>
          </a:prstGeom>
          <a:solidFill>
            <a:schemeClr val="accent5">
              <a:lumMod val="60000"/>
              <a:lumOff val="4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1" name="Rectangle 130">
            <a:hlinkClick r:id="rId16" action="ppaction://hlinksldjump" tooltip="Size of prize: $1.8mn&#10;Market size: $52.5mn&#10;Company share: 9.1%"/>
          </p:cNvPr>
          <p:cNvSpPr/>
          <p:nvPr/>
        </p:nvSpPr>
        <p:spPr>
          <a:xfrm rot="16999246">
            <a:off x="564767" y="188825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814" smtClean="0">
                <a:solidFill>
                  <a:schemeClr val="tx1"/>
                </a:solidFill>
              </a:rPr>
              <a:t>Product 3: 1.8</a:t>
            </a:r>
            <a:endParaRPr lang="en-IN" sz="814">
              <a:solidFill>
                <a:schemeClr val="tx1"/>
              </a:solidFill>
            </a:endParaRPr>
          </a:p>
        </p:txBody>
      </p:sp>
      <p:sp>
        <p:nvSpPr>
          <p:cNvPr id="132" name="Block Arc 131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950423"/>
              <a:gd name="adj2" fmla="val 17048071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3" name="Block Arc 132">
            <a:hlinkClick r:id="rId7" action="ppaction://hlinksldjump" tooltip="Size of prize: $1.6mn&#10;Market size: $17.4mn&#10;Company share: 0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867337"/>
              <a:gd name="adj2" fmla="val 16950423"/>
              <a:gd name="adj3" fmla="val 10674"/>
            </a:avLst>
          </a:prstGeom>
          <a:solidFill>
            <a:schemeClr val="accent5">
              <a:lumMod val="80000"/>
              <a:lumOff val="2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4" name="Rectangle 133">
            <a:hlinkClick r:id="rId7" action="ppaction://hlinksldjump" tooltip="Size of prize: $1.6mn&#10;Market size: $17.4mn&#10;Company share: 0.0%"/>
          </p:cNvPr>
          <p:cNvSpPr/>
          <p:nvPr/>
        </p:nvSpPr>
        <p:spPr>
          <a:xfrm rot="16908880">
            <a:off x="435412" y="1859412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692" smtClean="0">
                <a:solidFill>
                  <a:schemeClr val="tx1"/>
                </a:solidFill>
              </a:rPr>
              <a:t>Product 7: 1.6</a:t>
            </a:r>
            <a:endParaRPr lang="en-IN" sz="692">
              <a:solidFill>
                <a:schemeClr val="tx1"/>
              </a:solidFill>
            </a:endParaRPr>
          </a:p>
        </p:txBody>
      </p:sp>
      <p:sp>
        <p:nvSpPr>
          <p:cNvPr id="135" name="Block Arc 134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867337"/>
              <a:gd name="adj2" fmla="val 16950423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6" name="Block Arc 135">
            <a:hlinkClick r:id="rId9" action="ppaction://hlinksldjump" tooltip="Size of prize: $1.3mn&#10;Market size: $132.2mn&#10;Company share: 5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795779"/>
              <a:gd name="adj2" fmla="val 16867337"/>
              <a:gd name="adj3" fmla="val 10674"/>
            </a:avLst>
          </a:prstGeom>
          <a:solidFill>
            <a:schemeClr val="accent5">
              <a:lumMod val="95000"/>
              <a:lumOff val="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7" name="Rectangle 136">
            <a:hlinkClick r:id="rId9" action="ppaction://hlinksldjump" tooltip="Size of prize: $1.3mn&#10;Market size: $132.2mn&#10;Company share: 5.0%"/>
          </p:cNvPr>
          <p:cNvSpPr/>
          <p:nvPr/>
        </p:nvSpPr>
        <p:spPr>
          <a:xfrm rot="16831558">
            <a:off x="324160" y="183744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596" smtClean="0">
                <a:solidFill>
                  <a:schemeClr val="tx1"/>
                </a:solidFill>
              </a:rPr>
              <a:t>Product 8: 1.3</a:t>
            </a:r>
            <a:endParaRPr lang="en-IN" sz="596">
              <a:solidFill>
                <a:schemeClr val="tx1"/>
              </a:solidFill>
            </a:endParaRPr>
          </a:p>
        </p:txBody>
      </p:sp>
      <p:sp>
        <p:nvSpPr>
          <p:cNvPr id="138" name="Block Arc 137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795779"/>
              <a:gd name="adj2" fmla="val 16867337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9" name="Block Arc 138">
            <a:hlinkClick r:id="rId26" action="ppaction://hlinksldjump" tooltip="Size of prize: $1.2mn&#10;Market size: $3.3mn&#10;Company share: 3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729661"/>
              <a:gd name="adj2" fmla="val 16795779"/>
              <a:gd name="adj3" fmla="val 10674"/>
            </a:avLst>
          </a:prstGeom>
          <a:solidFill>
            <a:schemeClr val="accent5">
              <a:lumMod val="30000"/>
              <a:lumOff val="7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40" name="Rectangle 139">
            <a:hlinkClick r:id="rId26" action="ppaction://hlinksldjump" tooltip="Size of prize: $1.2mn&#10;Market size: $3.3mn&#10;Company share: 3.9%"/>
          </p:cNvPr>
          <p:cNvSpPr/>
          <p:nvPr/>
        </p:nvSpPr>
        <p:spPr>
          <a:xfrm rot="16762720">
            <a:off x="224722" y="1819996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551" smtClean="0">
                <a:solidFill>
                  <a:schemeClr val="tx1"/>
                </a:solidFill>
              </a:rPr>
              <a:t>Product 19: 1.2</a:t>
            </a:r>
            <a:endParaRPr lang="en-IN" sz="551">
              <a:solidFill>
                <a:schemeClr val="tx1"/>
              </a:solidFill>
            </a:endParaRPr>
          </a:p>
        </p:txBody>
      </p:sp>
      <p:sp>
        <p:nvSpPr>
          <p:cNvPr id="141" name="Block Arc 140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729661"/>
              <a:gd name="adj2" fmla="val 16795779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42" name="Block Arc 141">
            <a:hlinkClick r:id="rId17" action="ppaction://hlinksldjump" tooltip="Size of prize: $1.2mn&#10;Market size: $8.9mn&#10;Company share: 18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665312"/>
              <a:gd name="adj2" fmla="val 16729661"/>
              <a:gd name="adj3" fmla="val 10674"/>
            </a:avLst>
          </a:prstGeom>
          <a:solidFill>
            <a:schemeClr val="accent5">
              <a:lumMod val="45000"/>
              <a:lumOff val="5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43" name="Rectangle 142">
            <a:hlinkClick r:id="rId17" action="ppaction://hlinksldjump" tooltip="Size of prize: $1.2mn&#10;Market size: $8.9mn&#10;Company share: 18.2%"/>
          </p:cNvPr>
          <p:cNvSpPr/>
          <p:nvPr/>
        </p:nvSpPr>
        <p:spPr>
          <a:xfrm rot="16697487">
            <a:off x="130185" y="1805301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536" smtClean="0">
                <a:solidFill>
                  <a:schemeClr val="tx1"/>
                </a:solidFill>
              </a:rPr>
              <a:t>Product 6: 1.2</a:t>
            </a:r>
            <a:endParaRPr lang="en-IN" sz="536">
              <a:solidFill>
                <a:schemeClr val="tx1"/>
              </a:solidFill>
            </a:endParaRPr>
          </a:p>
        </p:txBody>
      </p:sp>
      <p:sp>
        <p:nvSpPr>
          <p:cNvPr id="144" name="Block Arc 143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665312"/>
              <a:gd name="adj2" fmla="val 16729661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45" name="Block Arc 144">
            <a:hlinkClick r:id="rId10" action="ppaction://hlinksldjump" tooltip="Size of prize: $1.1mn&#10;Market size: $18.7mn&#10;Company share: 34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609047"/>
              <a:gd name="adj2" fmla="val 16665312"/>
              <a:gd name="adj3" fmla="val 10674"/>
            </a:avLst>
          </a:prstGeom>
          <a:solidFill>
            <a:schemeClr val="accent5">
              <a:lumMod val="70000"/>
              <a:lumOff val="3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46" name="Rectangle 145">
            <a:hlinkClick r:id="rId10" action="ppaction://hlinksldjump" tooltip="Size of prize: $1.1mn&#10;Market size: $18.7mn&#10;Company share: 34.7%"/>
          </p:cNvPr>
          <p:cNvSpPr/>
          <p:nvPr/>
        </p:nvSpPr>
        <p:spPr>
          <a:xfrm rot="16637179">
            <a:off x="42554" y="179331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469" smtClean="0">
                <a:solidFill>
                  <a:schemeClr val="tx1"/>
                </a:solidFill>
              </a:rPr>
              <a:t>Product 14: 1.1</a:t>
            </a:r>
            <a:endParaRPr lang="en-IN" sz="469">
              <a:solidFill>
                <a:schemeClr val="tx1"/>
              </a:solidFill>
            </a:endParaRPr>
          </a:p>
        </p:txBody>
      </p:sp>
      <p:sp>
        <p:nvSpPr>
          <p:cNvPr id="147" name="Block Arc 146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609047"/>
              <a:gd name="adj2" fmla="val 16665312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48" name="Block Arc 147">
            <a:hlinkClick r:id="rId6" action="ppaction://hlinksldjump" tooltip="Size of prize: $0.9mn&#10;Market size: $47.7mn&#10;Company share: 15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562193"/>
              <a:gd name="adj2" fmla="val 16609047"/>
              <a:gd name="adj3" fmla="val 10674"/>
            </a:avLst>
          </a:prstGeom>
          <a:solidFill>
            <a:schemeClr val="accent5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49" name="Rectangle 148">
            <a:hlinkClick r:id="rId6" action="ppaction://hlinksldjump" tooltip="Size of prize: $0.9mn&#10;Market size: $47.7mn&#10;Company share: 15.9%"/>
          </p:cNvPr>
          <p:cNvSpPr/>
          <p:nvPr/>
        </p:nvSpPr>
        <p:spPr>
          <a:xfrm rot="16585620">
            <a:off x="-32524" y="1784287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390" smtClean="0">
                <a:solidFill>
                  <a:schemeClr val="tx1"/>
                </a:solidFill>
              </a:rPr>
              <a:t>Product 10: 0.9</a:t>
            </a:r>
            <a:endParaRPr lang="en-IN" sz="390">
              <a:solidFill>
                <a:schemeClr val="tx1"/>
              </a:solidFill>
            </a:endParaRPr>
          </a:p>
        </p:txBody>
      </p:sp>
      <p:sp>
        <p:nvSpPr>
          <p:cNvPr id="150" name="Block Arc 149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562193"/>
              <a:gd name="adj2" fmla="val 16609047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51" name="Block Arc 150">
            <a:hlinkClick r:id="rId22" action="ppaction://hlinksldjump" tooltip="Size of prize: $0.7mn&#10;Market size: $92.8mn&#10;Company share: 18.4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526725"/>
              <a:gd name="adj2" fmla="val 16562193"/>
              <a:gd name="adj3" fmla="val 10674"/>
            </a:avLst>
          </a:prstGeom>
          <a:solidFill>
            <a:schemeClr val="accent5">
              <a:lumMod val="35000"/>
              <a:lumOff val="6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52" name="Block Arc 151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526725"/>
              <a:gd name="adj2" fmla="val 16562193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53" name="Block Arc 152">
            <a:hlinkClick r:id="rId8" action="ppaction://hlinksldjump" tooltip="Size of prize: $0.7mn&#10;Market size: $154.5mn&#10;Company share: 10.3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492063"/>
              <a:gd name="adj2" fmla="val 16526725"/>
              <a:gd name="adj3" fmla="val 10674"/>
            </a:avLst>
          </a:prstGeom>
          <a:solidFill>
            <a:schemeClr val="accent5">
              <a:lumMod val="85000"/>
              <a:lumOff val="1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54" name="Block Arc 153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492063"/>
              <a:gd name="adj2" fmla="val 16526725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55" name="Block Arc 154">
            <a:hlinkClick r:id="rId12" action="ppaction://hlinksldjump" tooltip="Size of prize: $0.1mn&#10;Market size: $36.7mn&#10;Company share: 14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485261"/>
              <a:gd name="adj2" fmla="val 16492063"/>
              <a:gd name="adj3" fmla="val 10674"/>
            </a:avLst>
          </a:prstGeom>
          <a:solidFill>
            <a:schemeClr val="accent5">
              <a:lumMod val="90000"/>
              <a:lumOff val="1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56" name="Block Arc 155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485261"/>
              <a:gd name="adj2" fmla="val 16492063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57" name="Block Arc 156">
            <a:hlinkClick r:id="rId11" action="ppaction://hlinksldjump" tooltip="Size of prize: $0.1mn&#10;Market size: $204.7mn&#10;Company share: 5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479678"/>
              <a:gd name="adj2" fmla="val 16485261"/>
              <a:gd name="adj3" fmla="val 10674"/>
            </a:avLst>
          </a:prstGeom>
          <a:solidFill>
            <a:schemeClr val="accent5">
              <a:lumMod val="75000"/>
              <a:lumOff val="2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58" name="Block Arc 157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479678"/>
              <a:gd name="adj2" fmla="val 16485261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59" name="Block Arc 158">
            <a:hlinkClick r:id="rId27" action="ppaction://hlinksldjump" tooltip="Size of prize: $5.3mn&#10;Market size: $26.1mn&#10;Company share: 13.4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6200000"/>
              <a:gd name="adj2" fmla="val 16479678"/>
              <a:gd name="adj3" fmla="val 13768"/>
            </a:avLst>
          </a:prstGeom>
          <a:solidFill>
            <a:schemeClr val="accent3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60" name="Rectangle 159">
            <a:hlinkClick r:id="rId27" action="ppaction://hlinksldjump" tooltip="Size of prize: $5.3mn&#10;Market size: $26.1mn&#10;Company share: 13.4%"/>
          </p:cNvPr>
          <p:cNvSpPr/>
          <p:nvPr/>
        </p:nvSpPr>
        <p:spPr>
          <a:xfrm rot="16339839">
            <a:off x="-443511" y="302572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US: 5.3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61" name="Block Arc 160">
            <a:hlinkClick r:id="rId12" action="ppaction://hlinksldjump" tooltip="Size of prize: $3.8mn&#10;Market size: $10.3mn&#10;Company share: 23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280093"/>
              <a:gd name="adj2" fmla="val 16479678"/>
              <a:gd name="adj3" fmla="val 10674"/>
            </a:avLst>
          </a:prstGeom>
          <a:solidFill>
            <a:schemeClr val="accent5">
              <a:lumMod val="90000"/>
              <a:lumOff val="1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62" name="Rectangle 161">
            <a:hlinkClick r:id="rId12" action="ppaction://hlinksldjump" tooltip="Size of prize: $3.8mn&#10;Market size: $10.3mn&#10;Company share: 23.7%"/>
          </p:cNvPr>
          <p:cNvSpPr/>
          <p:nvPr/>
        </p:nvSpPr>
        <p:spPr>
          <a:xfrm rot="16379886">
            <a:off x="-333195" y="1759501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11: 3.8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63" name="Block Arc 162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280093"/>
              <a:gd name="adj2" fmla="val 16479678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64" name="Block Arc 163">
            <a:hlinkClick r:id="rId6" action="ppaction://hlinksldjump" tooltip="Size of prize: $1.3mn&#10;Market size: $6.4mn&#10;Company share: 10.8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210260"/>
              <a:gd name="adj2" fmla="val 16280093"/>
              <a:gd name="adj3" fmla="val 10674"/>
            </a:avLst>
          </a:prstGeom>
          <a:solidFill>
            <a:schemeClr val="accent5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65" name="Rectangle 164">
            <a:hlinkClick r:id="rId6" action="ppaction://hlinksldjump" tooltip="Size of prize: $1.3mn&#10;Market size: $6.4mn&#10;Company share: 10.8%"/>
          </p:cNvPr>
          <p:cNvSpPr/>
          <p:nvPr/>
        </p:nvSpPr>
        <p:spPr>
          <a:xfrm rot="16245176">
            <a:off x="-530644" y="175303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582" smtClean="0">
                <a:solidFill>
                  <a:schemeClr val="tx1"/>
                </a:solidFill>
              </a:rPr>
              <a:t>Product 10: 1.3</a:t>
            </a:r>
            <a:endParaRPr lang="en-IN" sz="582">
              <a:solidFill>
                <a:schemeClr val="tx1"/>
              </a:solidFill>
            </a:endParaRPr>
          </a:p>
        </p:txBody>
      </p:sp>
      <p:sp>
        <p:nvSpPr>
          <p:cNvPr id="166" name="Block Arc 165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210260"/>
              <a:gd name="adj2" fmla="val 16280093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67" name="Block Arc 166">
            <a:hlinkClick r:id="rId5" action="ppaction://hlinksldjump" tooltip="Size of prize: $0.2mn&#10;Market size: $9.4mn&#10;Company share: 4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200000"/>
              <a:gd name="adj2" fmla="val 16210260"/>
              <a:gd name="adj3" fmla="val 10674"/>
            </a:avLst>
          </a:prstGeom>
          <a:solidFill>
            <a:schemeClr val="accent5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68" name="Block Arc 167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200000"/>
              <a:gd name="adj2" fmla="val 16210260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69" name="Rectangle 168">
            <a:hlinkClick r:id="rId2" action="ppaction://hlinksldjump" tooltip="Size of prize: $288.0mn&#10;Market size: $9,171.1mn&#10;Company share: 11.1%"/>
          </p:cNvPr>
          <p:cNvSpPr/>
          <p:nvPr/>
        </p:nvSpPr>
        <p:spPr>
          <a:xfrm>
            <a:off x="-1" y="6013169"/>
            <a:ext cx="1682145" cy="49179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600" dirty="0" smtClean="0">
                <a:solidFill>
                  <a:schemeClr val="bg1"/>
                </a:solidFill>
              </a:rPr>
              <a:t>Worldwide:</a:t>
            </a:r>
          </a:p>
          <a:p>
            <a:pPr algn="ctr"/>
            <a:r>
              <a:rPr lang="en-IN" sz="1600" dirty="0">
                <a:solidFill>
                  <a:schemeClr val="bg1"/>
                </a:solidFill>
              </a:rPr>
              <a:t>$</a:t>
            </a:r>
            <a:r>
              <a:rPr lang="en-IN" sz="1600" dirty="0" smtClean="0">
                <a:solidFill>
                  <a:schemeClr val="bg1"/>
                </a:solidFill>
              </a:rPr>
              <a:t>288 </a:t>
            </a:r>
            <a:r>
              <a:rPr lang="en-IN" sz="1600" dirty="0" err="1" smtClean="0">
                <a:solidFill>
                  <a:schemeClr val="bg1"/>
                </a:solidFill>
              </a:rPr>
              <a:t>mn</a:t>
            </a:r>
            <a:endParaRPr lang="en-IN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28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0" y="0"/>
            <a:ext cx="3048000" cy="508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2000" b="1" smtClean="0">
                <a:solidFill>
                  <a:schemeClr val="tx1"/>
                </a:solidFill>
              </a:rPr>
              <a:t>Partners</a:t>
            </a:r>
            <a:endParaRPr lang="en-IN" sz="2000" b="1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99000" y="0"/>
            <a:ext cx="1270000" cy="508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2000" b="1" smtClean="0">
                <a:solidFill>
                  <a:schemeClr val="tx1"/>
                </a:solidFill>
              </a:rPr>
              <a:t>$101.4mn</a:t>
            </a:r>
            <a:endParaRPr lang="en-IN" sz="2000" b="1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0" y="762000"/>
            <a:ext cx="948454" cy="254000"/>
          </a:xfrm>
          <a:prstGeom prst="rect">
            <a:avLst/>
          </a:prstGeom>
          <a:solidFill>
            <a:srgbClr val="4CFF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Accelerate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99000" y="7620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$16.2mn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0" y="1079500"/>
            <a:ext cx="2188791" cy="254000"/>
          </a:xfrm>
          <a:prstGeom prst="rect">
            <a:avLst/>
          </a:prstGeom>
          <a:solidFill>
            <a:srgbClr val="FFE5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Grow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99000" y="10795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$37.4mn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0" y="1397000"/>
            <a:ext cx="2794000" cy="254000"/>
          </a:xfrm>
          <a:prstGeom prst="rect">
            <a:avLst/>
          </a:prstGeom>
          <a:solidFill>
            <a:srgbClr val="FF66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IN" sz="1000" dirty="0" smtClean="0">
                <a:solidFill>
                  <a:schemeClr val="tx1"/>
                </a:solidFill>
              </a:rPr>
              <a:t>Catch-up</a:t>
            </a: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99000" y="1397000"/>
            <a:ext cx="1270000" cy="254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IN" sz="1000" smtClean="0">
                <a:solidFill>
                  <a:schemeClr val="tx1"/>
                </a:solidFill>
              </a:rPr>
              <a:t>$47.8mn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0" name="Block Arc 9">
            <a:hlinkClick r:id="rId2" action="ppaction://hlinksldjump" tooltip="Size of prize: $101.4mn&#10;Market size: $5,526.2mn&#10;Company share: 9.9%"/>
          </p:cNvPr>
          <p:cNvSpPr/>
          <p:nvPr/>
        </p:nvSpPr>
        <p:spPr>
          <a:xfrm>
            <a:off x="-1841500" y="5016500"/>
            <a:ext cx="3683000" cy="3683000"/>
          </a:xfrm>
          <a:prstGeom prst="blockArc">
            <a:avLst>
              <a:gd name="adj1" fmla="val 16200000"/>
              <a:gd name="adj2" fmla="val 0"/>
              <a:gd name="adj3" fmla="val 50000"/>
            </a:avLst>
          </a:prstGeom>
          <a:solidFill>
            <a:schemeClr val="tx1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" name="Block Arc 11">
            <a:hlinkClick r:id="rId3" action="ppaction://hlinksldjump" tooltip="Size of prize: $101.4mn&#10;Market size: $5,526.2mn&#10;Company share: 9.9%"/>
          </p:cNvPr>
          <p:cNvSpPr/>
          <p:nvPr/>
        </p:nvSpPr>
        <p:spPr>
          <a:xfrm>
            <a:off x="-3111500" y="3746500"/>
            <a:ext cx="6223000" cy="6223000"/>
          </a:xfrm>
          <a:prstGeom prst="blockArc">
            <a:avLst>
              <a:gd name="adj1" fmla="val 16200000"/>
              <a:gd name="adj2" fmla="val 0"/>
              <a:gd name="adj3" fmla="val 19388"/>
            </a:avLst>
          </a:prstGeom>
          <a:solidFill>
            <a:schemeClr val="accent6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" name="Rectangle 12">
            <a:hlinkClick r:id="rId3" action="ppaction://hlinksldjump" tooltip="Size of prize: $101.4mn&#10;Market size: $5,526.2mn&#10;Company share: 9.9%"/>
          </p:cNvPr>
          <p:cNvSpPr/>
          <p:nvPr/>
        </p:nvSpPr>
        <p:spPr>
          <a:xfrm rot="18900000">
            <a:off x="1172210" y="502538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Partners: 101.4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4" name="Block Arc 13">
            <a:hlinkClick r:id="rId4" action="ppaction://hlinksldjump" tooltip="Size of prize: $29.2mn&#10;Market size: $782.8mn&#10;Company share: 7.4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20045343"/>
              <a:gd name="adj2" fmla="val 0"/>
              <a:gd name="adj3" fmla="val 13768"/>
            </a:avLst>
          </a:prstGeom>
          <a:solidFill>
            <a:schemeClr val="accent3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5" name="Rectangle 14">
            <a:hlinkClick r:id="rId4" action="ppaction://hlinksldjump" tooltip="Size of prize: $29.2mn&#10;Market size: $782.8mn&#10;Company share: 7.4%"/>
          </p:cNvPr>
          <p:cNvSpPr/>
          <p:nvPr/>
        </p:nvSpPr>
        <p:spPr>
          <a:xfrm rot="20822672">
            <a:off x="3078985" y="594886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UK: 29.2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6" name="Block Arc 15">
            <a:hlinkClick r:id="rId5" action="ppaction://hlinksldjump" tooltip="Size of prize: $6.7mn&#10;Market size: $53.7mn&#10;Company share: 14.4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1242049"/>
              <a:gd name="adj2" fmla="val 0"/>
              <a:gd name="adj3" fmla="val 10674"/>
            </a:avLst>
          </a:prstGeom>
          <a:solidFill>
            <a:schemeClr val="accent5">
              <a:lumMod val="85000"/>
              <a:lumOff val="1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7" name="Rectangle 16">
            <a:hlinkClick r:id="rId5" action="ppaction://hlinksldjump" tooltip="Size of prize: $6.7mn&#10;Market size: $53.7mn&#10;Company share: 14.4%"/>
          </p:cNvPr>
          <p:cNvSpPr/>
          <p:nvPr/>
        </p:nvSpPr>
        <p:spPr>
          <a:xfrm rot="21421025">
            <a:off x="4438169" y="6532128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15: 6.7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8" name="Block Arc 17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1242049"/>
              <a:gd name="adj2" fmla="val 0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9" name="Block Arc 18">
            <a:hlinkClick r:id="rId6" action="ppaction://hlinksldjump" tooltip="Size of prize: $4.1mn&#10;Market size: $59.5mn&#10;Company share: 11.3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1024401"/>
              <a:gd name="adj2" fmla="val 21242049"/>
              <a:gd name="adj3" fmla="val 10674"/>
            </a:avLst>
          </a:prstGeom>
          <a:solidFill>
            <a:schemeClr val="accent5">
              <a:lumMod val="75000"/>
              <a:lumOff val="2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0" name="Rectangle 19">
            <a:hlinkClick r:id="rId6" action="ppaction://hlinksldjump" tooltip="Size of prize: $4.1mn&#10;Market size: $59.5mn&#10;Company share: 11.3%"/>
          </p:cNvPr>
          <p:cNvSpPr/>
          <p:nvPr/>
        </p:nvSpPr>
        <p:spPr>
          <a:xfrm rot="21133226">
            <a:off x="4398595" y="6112016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17: 4.1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1" name="Block Arc 20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1024401"/>
              <a:gd name="adj2" fmla="val 21242049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2" name="Block Arc 21">
            <a:hlinkClick r:id="rId7" action="ppaction://hlinksldjump" tooltip="Size of prize: $3.4mn&#10;Market size: $11.0mn&#10;Company share: 22.8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842619"/>
              <a:gd name="adj2" fmla="val 21024401"/>
              <a:gd name="adj3" fmla="val 10674"/>
            </a:avLst>
          </a:prstGeom>
          <a:solidFill>
            <a:schemeClr val="accent5">
              <a:lumMod val="45000"/>
              <a:lumOff val="5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3" name="Rectangle 22">
            <a:hlinkClick r:id="rId7" action="ppaction://hlinksldjump" tooltip="Size of prize: $3.4mn&#10;Market size: $11.0mn&#10;Company share: 22.8%"/>
          </p:cNvPr>
          <p:cNvSpPr/>
          <p:nvPr/>
        </p:nvSpPr>
        <p:spPr>
          <a:xfrm rot="20933511">
            <a:off x="4350541" y="582311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6: 3.4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4" name="Block Arc 23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842619"/>
              <a:gd name="adj2" fmla="val 21024401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5" name="Block Arc 24">
            <a:hlinkClick r:id="rId8" action="ppaction://hlinksldjump" tooltip="Size of prize: $3.2mn&#10;Market size: $10.4mn&#10;Company share: 34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672591"/>
              <a:gd name="adj2" fmla="val 20842619"/>
              <a:gd name="adj3" fmla="val 10674"/>
            </a:avLst>
          </a:prstGeom>
          <a:solidFill>
            <a:schemeClr val="accent5">
              <a:lumMod val="50000"/>
              <a:lumOff val="5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6" name="Rectangle 25">
            <a:hlinkClick r:id="rId8" action="ppaction://hlinksldjump" tooltip="Size of prize: $3.2mn&#10;Market size: $10.4mn&#10;Company share: 34.2%"/>
          </p:cNvPr>
          <p:cNvSpPr/>
          <p:nvPr/>
        </p:nvSpPr>
        <p:spPr>
          <a:xfrm rot="20757605">
            <a:off x="4294383" y="5571346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1: 3.2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27" name="Block Arc 26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672591"/>
              <a:gd name="adj2" fmla="val 20842619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8" name="Block Arc 27">
            <a:hlinkClick r:id="rId9" action="ppaction://hlinksldjump" tooltip="Size of prize: $2.9mn&#10;Market size: $2.2mn&#10;Company share: 2.4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516648"/>
              <a:gd name="adj2" fmla="val 20672591"/>
              <a:gd name="adj3" fmla="val 10674"/>
            </a:avLst>
          </a:prstGeom>
          <a:solidFill>
            <a:schemeClr val="accent5">
              <a:lumMod val="80000"/>
              <a:lumOff val="2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9" name="Rectangle 28">
            <a:hlinkClick r:id="rId9" action="ppaction://hlinksldjump" tooltip="Size of prize: $2.9mn&#10;Market size: $2.2mn&#10;Company share: 2.4%"/>
          </p:cNvPr>
          <p:cNvSpPr/>
          <p:nvPr/>
        </p:nvSpPr>
        <p:spPr>
          <a:xfrm rot="20594619">
            <a:off x="4230918" y="534090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7: 2.9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30" name="Block Arc 29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516648"/>
              <a:gd name="adj2" fmla="val 20672591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1" name="Block Arc 30">
            <a:hlinkClick r:id="rId10" action="ppaction://hlinksldjump" tooltip="Size of prize: $2.4mn&#10;Market size: $22.4mn&#10;Company share: 10.5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387315"/>
              <a:gd name="adj2" fmla="val 20516648"/>
              <a:gd name="adj3" fmla="val 10674"/>
            </a:avLst>
          </a:prstGeom>
          <a:solidFill>
            <a:schemeClr val="accent5">
              <a:lumMod val="90000"/>
              <a:lumOff val="1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2" name="Rectangle 31">
            <a:hlinkClick r:id="rId10" action="ppaction://hlinksldjump" tooltip="Size of prize: $2.4mn&#10;Market size: $22.4mn&#10;Company share: 10.5%"/>
          </p:cNvPr>
          <p:cNvSpPr/>
          <p:nvPr/>
        </p:nvSpPr>
        <p:spPr>
          <a:xfrm rot="20451982">
            <a:off x="4166469" y="5141903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11: 2.4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33" name="Block Arc 32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387315"/>
              <a:gd name="adj2" fmla="val 20516648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4" name="Block Arc 33">
            <a:hlinkClick r:id="rId11" action="ppaction://hlinksldjump" tooltip="Size of prize: $1.5mn&#10;Market size: $16.7mn&#10;Company share: 6.4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308660"/>
              <a:gd name="adj2" fmla="val 20387315"/>
              <a:gd name="adj3" fmla="val 10674"/>
            </a:avLst>
          </a:prstGeom>
          <a:solidFill>
            <a:schemeClr val="accent5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5" name="Rectangle 34">
            <a:hlinkClick r:id="rId11" action="ppaction://hlinksldjump" tooltip="Size of prize: $1.5mn&#10;Market size: $16.7mn&#10;Company share: 6.4%"/>
          </p:cNvPr>
          <p:cNvSpPr/>
          <p:nvPr/>
        </p:nvSpPr>
        <p:spPr>
          <a:xfrm rot="20347987">
            <a:off x="4114305" y="4998586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655" smtClean="0">
                <a:solidFill>
                  <a:schemeClr val="tx1"/>
                </a:solidFill>
              </a:rPr>
              <a:t>Product 9: 1.5</a:t>
            </a:r>
            <a:endParaRPr lang="en-IN" sz="655">
              <a:solidFill>
                <a:schemeClr val="tx1"/>
              </a:solidFill>
            </a:endParaRPr>
          </a:p>
        </p:txBody>
      </p:sp>
      <p:sp>
        <p:nvSpPr>
          <p:cNvPr id="36" name="Block Arc 35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308660"/>
              <a:gd name="adj2" fmla="val 20387315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7" name="Block Arc 36">
            <a:hlinkClick r:id="rId12" action="ppaction://hlinksldjump" tooltip="Size of prize: $1.2mn&#10;Market size: $28.3mn&#10;Company share: 24.8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244196"/>
              <a:gd name="adj2" fmla="val 20308660"/>
              <a:gd name="adj3" fmla="val 10674"/>
            </a:avLst>
          </a:prstGeom>
          <a:solidFill>
            <a:schemeClr val="accent5">
              <a:lumMod val="60000"/>
              <a:lumOff val="4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8" name="Rectangle 37">
            <a:hlinkClick r:id="rId12" action="ppaction://hlinksldjump" tooltip="Size of prize: $1.2mn&#10;Market size: $28.3mn&#10;Company share: 24.8%"/>
          </p:cNvPr>
          <p:cNvSpPr/>
          <p:nvPr/>
        </p:nvSpPr>
        <p:spPr>
          <a:xfrm rot="20276428">
            <a:off x="4075904" y="490091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537" smtClean="0">
                <a:solidFill>
                  <a:schemeClr val="tx1"/>
                </a:solidFill>
              </a:rPr>
              <a:t>Product 3: 1.2</a:t>
            </a:r>
            <a:endParaRPr lang="en-IN" sz="537">
              <a:solidFill>
                <a:schemeClr val="tx1"/>
              </a:solidFill>
            </a:endParaRPr>
          </a:p>
        </p:txBody>
      </p:sp>
      <p:sp>
        <p:nvSpPr>
          <p:cNvPr id="39" name="Block Arc 38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244196"/>
              <a:gd name="adj2" fmla="val 20308660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0" name="Block Arc 39">
            <a:hlinkClick r:id="rId13" action="ppaction://hlinksldjump" tooltip="Size of prize: $1.0mn&#10;Market size: $169.1mn&#10;Company share: 6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189033"/>
              <a:gd name="adj2" fmla="val 20244196"/>
              <a:gd name="adj3" fmla="val 10674"/>
            </a:avLst>
          </a:prstGeom>
          <a:solidFill>
            <a:schemeClr val="accent5">
              <a:lumMod val="25000"/>
              <a:lumOff val="7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1" name="Rectangle 40">
            <a:hlinkClick r:id="rId13" action="ppaction://hlinksldjump" tooltip="Size of prize: $1.0mn&#10;Market size: $169.1mn&#10;Company share: 6.9%"/>
          </p:cNvPr>
          <p:cNvSpPr/>
          <p:nvPr/>
        </p:nvSpPr>
        <p:spPr>
          <a:xfrm rot="20216614">
            <a:off x="4042251" y="4819903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460" smtClean="0">
                <a:solidFill>
                  <a:schemeClr val="tx1"/>
                </a:solidFill>
              </a:rPr>
              <a:t>Product 4: 1.0</a:t>
            </a:r>
            <a:endParaRPr lang="en-IN" sz="460">
              <a:solidFill>
                <a:schemeClr val="tx1"/>
              </a:solidFill>
            </a:endParaRPr>
          </a:p>
        </p:txBody>
      </p:sp>
      <p:sp>
        <p:nvSpPr>
          <p:cNvPr id="42" name="Block Arc 41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189033"/>
              <a:gd name="adj2" fmla="val 20244196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3" name="Block Arc 42">
            <a:hlinkClick r:id="rId14" action="ppaction://hlinksldjump" tooltip="Size of prize: $0.9mn&#10;Market size: $5.1mn&#10;Company share: 11.4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138514"/>
              <a:gd name="adj2" fmla="val 20189033"/>
              <a:gd name="adj3" fmla="val 10674"/>
            </a:avLst>
          </a:prstGeom>
          <a:solidFill>
            <a:schemeClr val="accent5">
              <a:lumMod val="70000"/>
              <a:lumOff val="3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4" name="Rectangle 43">
            <a:hlinkClick r:id="rId14" action="ppaction://hlinksldjump" tooltip="Size of prize: $0.9mn&#10;Market size: $5.1mn&#10;Company share: 11.4%"/>
          </p:cNvPr>
          <p:cNvSpPr/>
          <p:nvPr/>
        </p:nvSpPr>
        <p:spPr>
          <a:xfrm rot="20163774">
            <a:off x="4011353" y="4748832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421" smtClean="0">
                <a:solidFill>
                  <a:schemeClr val="tx1"/>
                </a:solidFill>
              </a:rPr>
              <a:t>Product 14: 0.9</a:t>
            </a:r>
            <a:endParaRPr lang="en-IN" sz="421">
              <a:solidFill>
                <a:schemeClr val="tx1"/>
              </a:solidFill>
            </a:endParaRPr>
          </a:p>
        </p:txBody>
      </p:sp>
      <p:sp>
        <p:nvSpPr>
          <p:cNvPr id="45" name="Block Arc 44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138514"/>
              <a:gd name="adj2" fmla="val 20189033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6" name="Block Arc 45">
            <a:hlinkClick r:id="rId15" action="ppaction://hlinksldjump" tooltip="Size of prize: $0.7mn&#10;Market size: $3.3mn&#10;Company share: 15.8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101868"/>
              <a:gd name="adj2" fmla="val 20138514"/>
              <a:gd name="adj3" fmla="val 10674"/>
            </a:avLst>
          </a:prstGeom>
          <a:solidFill>
            <a:schemeClr val="accent5">
              <a:lumMod val="65000"/>
              <a:lumOff val="3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7" name="Rectangle 46">
            <a:hlinkClick r:id="rId15" action="ppaction://hlinksldjump" tooltip="Size of prize: $0.7mn&#10;Market size: $3.3mn&#10;Company share: 15.8%"/>
          </p:cNvPr>
          <p:cNvSpPr/>
          <p:nvPr/>
        </p:nvSpPr>
        <p:spPr>
          <a:xfrm rot="20120191">
            <a:off x="3985049" y="4690576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305" smtClean="0">
                <a:solidFill>
                  <a:schemeClr val="tx1"/>
                </a:solidFill>
              </a:rPr>
              <a:t>Product 16: 0.7</a:t>
            </a:r>
            <a:endParaRPr lang="en-IN" sz="305">
              <a:solidFill>
                <a:schemeClr val="tx1"/>
              </a:solidFill>
            </a:endParaRPr>
          </a:p>
        </p:txBody>
      </p:sp>
      <p:sp>
        <p:nvSpPr>
          <p:cNvPr id="48" name="Block Arc 47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101868"/>
              <a:gd name="adj2" fmla="val 20138514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9" name="Block Arc 48">
            <a:hlinkClick r:id="rId16" action="ppaction://hlinksldjump" tooltip="Size of prize: $0.5mn&#10;Market size: $144.8mn&#10;Company share: 4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077210"/>
              <a:gd name="adj2" fmla="val 20101868"/>
              <a:gd name="adj3" fmla="val 10674"/>
            </a:avLst>
          </a:prstGeom>
          <a:solidFill>
            <a:schemeClr val="accent5">
              <a:lumMod val="15000"/>
              <a:lumOff val="8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0" name="Block Arc 49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077210"/>
              <a:gd name="adj2" fmla="val 20101868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1" name="Block Arc 50">
            <a:hlinkClick r:id="rId17" action="ppaction://hlinksldjump" tooltip="Size of prize: $0.4mn&#10;Market size: $46.5mn&#10;Company share: 12.8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053350"/>
              <a:gd name="adj2" fmla="val 20077210"/>
              <a:gd name="adj3" fmla="val 10674"/>
            </a:avLst>
          </a:prstGeom>
          <a:solidFill>
            <a:schemeClr val="accent5">
              <a:lumMod val="95000"/>
              <a:lumOff val="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2" name="Block Arc 51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053350"/>
              <a:gd name="adj2" fmla="val 20077210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3" name="Block Arc 52">
            <a:hlinkClick r:id="rId18" action="ppaction://hlinksldjump" tooltip="Size of prize: $0.2mn&#10;Market size: $17.6mn&#10;Company share: 4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20045343"/>
              <a:gd name="adj2" fmla="val 20053350"/>
              <a:gd name="adj3" fmla="val 10674"/>
            </a:avLst>
          </a:prstGeom>
          <a:solidFill>
            <a:schemeClr val="accent5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4" name="Block Arc 53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20045343"/>
              <a:gd name="adj2" fmla="val 20053350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5" name="Block Arc 54">
            <a:hlinkClick r:id="rId19" action="ppaction://hlinksldjump" tooltip="Size of prize: $27.3mn&#10;Market size: $1,648.0mn&#10;Company share: 9.2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8589297"/>
              <a:gd name="adj2" fmla="val 20045343"/>
              <a:gd name="adj3" fmla="val 13768"/>
            </a:avLst>
          </a:prstGeom>
          <a:solidFill>
            <a:schemeClr val="accent3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6" name="Rectangle 55">
            <a:hlinkClick r:id="rId19" action="ppaction://hlinksldjump" tooltip="Size of prize: $27.3mn&#10;Market size: $1,648.0mn&#10;Company share: 9.2%"/>
          </p:cNvPr>
          <p:cNvSpPr/>
          <p:nvPr/>
        </p:nvSpPr>
        <p:spPr>
          <a:xfrm rot="19317321">
            <a:off x="2373587" y="446997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China: 27.3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57" name="Block Arc 56">
            <a:hlinkClick r:id="rId18" action="ppaction://hlinksldjump" tooltip="Size of prize: $8.0mn&#10;Market size: $15.9mn&#10;Company share: 10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617102"/>
              <a:gd name="adj2" fmla="val 20045343"/>
              <a:gd name="adj3" fmla="val 10674"/>
            </a:avLst>
          </a:prstGeom>
          <a:solidFill>
            <a:schemeClr val="accent5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58" name="Rectangle 57">
            <a:hlinkClick r:id="rId18" action="ppaction://hlinksldjump" tooltip="Size of prize: $8.0mn&#10;Market size: $15.9mn&#10;Company share: 10.7%"/>
          </p:cNvPr>
          <p:cNvSpPr/>
          <p:nvPr/>
        </p:nvSpPr>
        <p:spPr>
          <a:xfrm rot="19831223">
            <a:off x="3792229" y="4313311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10: 8.0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59" name="Block Arc 58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617102"/>
              <a:gd name="adj2" fmla="val 20045343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0" name="Block Arc 59">
            <a:hlinkClick r:id="rId12" action="ppaction://hlinksldjump" tooltip="Size of prize: $7.1mn&#10;Market size: $62.7mn&#10;Company share: 68.6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237652"/>
              <a:gd name="adj2" fmla="val 19617102"/>
              <a:gd name="adj3" fmla="val 10674"/>
            </a:avLst>
          </a:prstGeom>
          <a:solidFill>
            <a:schemeClr val="accent5">
              <a:lumMod val="60000"/>
              <a:lumOff val="4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1" name="Rectangle 60">
            <a:hlinkClick r:id="rId12" action="ppaction://hlinksldjump" tooltip="Size of prize: $7.1mn&#10;Market size: $62.7mn&#10;Company share: 68.6%"/>
          </p:cNvPr>
          <p:cNvSpPr/>
          <p:nvPr/>
        </p:nvSpPr>
        <p:spPr>
          <a:xfrm rot="19427377">
            <a:off x="3471174" y="3815988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3: 7.1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62" name="Block Arc 61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237652"/>
              <a:gd name="adj2" fmla="val 19617102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3" name="Block Arc 62">
            <a:hlinkClick r:id="rId5" action="ppaction://hlinksldjump" tooltip="Size of prize: $3.0mn&#10;Market size: $165.0mn&#10;Company share: 10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9079133"/>
              <a:gd name="adj2" fmla="val 19237652"/>
              <a:gd name="adj3" fmla="val 10674"/>
            </a:avLst>
          </a:prstGeom>
          <a:solidFill>
            <a:schemeClr val="accent5">
              <a:lumMod val="85000"/>
              <a:lumOff val="1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4" name="Rectangle 63">
            <a:hlinkClick r:id="rId5" action="ppaction://hlinksldjump" tooltip="Size of prize: $3.0mn&#10;Market size: $165.0mn&#10;Company share: 10.0%"/>
          </p:cNvPr>
          <p:cNvSpPr/>
          <p:nvPr/>
        </p:nvSpPr>
        <p:spPr>
          <a:xfrm rot="19158393">
            <a:off x="3225913" y="3507122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15: 3.0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65" name="Block Arc 64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9079133"/>
              <a:gd name="adj2" fmla="val 19237652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6" name="Block Arc 65">
            <a:hlinkClick r:id="rId20" action="ppaction://hlinksldjump" tooltip="Size of prize: $2.1mn&#10;Market size: $162.1mn&#10;Company share: 1.1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965519"/>
              <a:gd name="adj2" fmla="val 19079133"/>
              <a:gd name="adj3" fmla="val 10674"/>
            </a:avLst>
          </a:prstGeom>
          <a:solidFill>
            <a:schemeClr val="accent5">
              <a:lumMod val="40000"/>
              <a:lumOff val="6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7" name="Rectangle 66">
            <a:hlinkClick r:id="rId20" action="ppaction://hlinksldjump" tooltip="Size of prize: $2.1mn&#10;Market size: $162.1mn&#10;Company share: 1.1%"/>
          </p:cNvPr>
          <p:cNvSpPr/>
          <p:nvPr/>
        </p:nvSpPr>
        <p:spPr>
          <a:xfrm rot="19022325">
            <a:off x="3092838" y="335842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947" smtClean="0">
                <a:solidFill>
                  <a:schemeClr val="tx1"/>
                </a:solidFill>
              </a:rPr>
              <a:t>Product 2: 2.1</a:t>
            </a:r>
            <a:endParaRPr lang="en-IN" sz="947">
              <a:solidFill>
                <a:schemeClr val="tx1"/>
              </a:solidFill>
            </a:endParaRPr>
          </a:p>
        </p:txBody>
      </p:sp>
      <p:sp>
        <p:nvSpPr>
          <p:cNvPr id="68" name="Block Arc 67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965519"/>
              <a:gd name="adj2" fmla="val 19079133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9" name="Block Arc 68">
            <a:hlinkClick r:id="rId17" action="ppaction://hlinksldjump" tooltip="Size of prize: $2.0mn&#10;Market size: $205.5mn&#10;Company share: 5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859634"/>
              <a:gd name="adj2" fmla="val 18965519"/>
              <a:gd name="adj3" fmla="val 10674"/>
            </a:avLst>
          </a:prstGeom>
          <a:solidFill>
            <a:schemeClr val="accent5">
              <a:lumMod val="95000"/>
              <a:lumOff val="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0" name="Rectangle 69">
            <a:hlinkClick r:id="rId17" action="ppaction://hlinksldjump" tooltip="Size of prize: $2.0mn&#10;Market size: $205.5mn&#10;Company share: 5.7%"/>
          </p:cNvPr>
          <p:cNvSpPr/>
          <p:nvPr/>
        </p:nvSpPr>
        <p:spPr>
          <a:xfrm rot="18912578">
            <a:off x="2981280" y="324240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882" smtClean="0">
                <a:solidFill>
                  <a:schemeClr val="tx1"/>
                </a:solidFill>
              </a:rPr>
              <a:t>Product 8: 2.0</a:t>
            </a:r>
            <a:endParaRPr lang="en-IN" sz="882">
              <a:solidFill>
                <a:schemeClr val="tx1"/>
              </a:solidFill>
            </a:endParaRPr>
          </a:p>
        </p:txBody>
      </p:sp>
      <p:sp>
        <p:nvSpPr>
          <p:cNvPr id="71" name="Block Arc 70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859634"/>
              <a:gd name="adj2" fmla="val 18965519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2" name="Block Arc 71">
            <a:hlinkClick r:id="rId6" action="ppaction://hlinksldjump" tooltip="Size of prize: $1.6mn&#10;Market size: $90.5mn&#10;Company share: 18.3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774857"/>
              <a:gd name="adj2" fmla="val 18859634"/>
              <a:gd name="adj3" fmla="val 10674"/>
            </a:avLst>
          </a:prstGeom>
          <a:solidFill>
            <a:schemeClr val="accent5">
              <a:lumMod val="75000"/>
              <a:lumOff val="2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3" name="Rectangle 72">
            <a:hlinkClick r:id="rId6" action="ppaction://hlinksldjump" tooltip="Size of prize: $1.6mn&#10;Market size: $90.5mn&#10;Company share: 18.3%"/>
          </p:cNvPr>
          <p:cNvSpPr/>
          <p:nvPr/>
        </p:nvSpPr>
        <p:spPr>
          <a:xfrm rot="18817245">
            <a:off x="2881415" y="3144558"/>
            <a:ext cx="1206501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706" smtClean="0">
                <a:solidFill>
                  <a:schemeClr val="tx1"/>
                </a:solidFill>
              </a:rPr>
              <a:t>Product 17: 1.6</a:t>
            </a:r>
            <a:endParaRPr lang="en-IN" sz="706">
              <a:solidFill>
                <a:schemeClr val="tx1"/>
              </a:solidFill>
            </a:endParaRPr>
          </a:p>
        </p:txBody>
      </p:sp>
      <p:sp>
        <p:nvSpPr>
          <p:cNvPr id="74" name="Block Arc 73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774857"/>
              <a:gd name="adj2" fmla="val 18859634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5" name="Block Arc 74">
            <a:hlinkClick r:id="rId14" action="ppaction://hlinksldjump" tooltip="Size of prize: $1.2mn&#10;Market size: $8.6mn&#10;Company share: 40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708514"/>
              <a:gd name="adj2" fmla="val 18774857"/>
              <a:gd name="adj3" fmla="val 10674"/>
            </a:avLst>
          </a:prstGeom>
          <a:solidFill>
            <a:schemeClr val="accent5">
              <a:lumMod val="70000"/>
              <a:lumOff val="3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6" name="Rectangle 75">
            <a:hlinkClick r:id="rId14" action="ppaction://hlinksldjump" tooltip="Size of prize: $1.2mn&#10;Market size: $8.6mn&#10;Company share: 40.0%"/>
          </p:cNvPr>
          <p:cNvSpPr/>
          <p:nvPr/>
        </p:nvSpPr>
        <p:spPr>
          <a:xfrm rot="18741685">
            <a:off x="2800358" y="306899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553" smtClean="0">
                <a:solidFill>
                  <a:schemeClr val="tx1"/>
                </a:solidFill>
              </a:rPr>
              <a:t>Product 14: 1.2</a:t>
            </a:r>
            <a:endParaRPr lang="en-IN" sz="553">
              <a:solidFill>
                <a:schemeClr val="tx1"/>
              </a:solidFill>
            </a:endParaRPr>
          </a:p>
        </p:txBody>
      </p:sp>
      <p:sp>
        <p:nvSpPr>
          <p:cNvPr id="77" name="Block Arc 76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708514"/>
              <a:gd name="adj2" fmla="val 18774857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8" name="Block Arc 77">
            <a:hlinkClick r:id="rId15" action="ppaction://hlinksldjump" tooltip="Size of prize: $0.7mn&#10;Market size: $18.0mn&#10;Company share: 14.5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669971"/>
              <a:gd name="adj2" fmla="val 18708514"/>
              <a:gd name="adj3" fmla="val 10674"/>
            </a:avLst>
          </a:prstGeom>
          <a:solidFill>
            <a:schemeClr val="accent5">
              <a:lumMod val="65000"/>
              <a:lumOff val="3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9" name="Rectangle 78">
            <a:hlinkClick r:id="rId15" action="ppaction://hlinksldjump" tooltip="Size of prize: $0.7mn&#10;Market size: $18.0mn&#10;Company share: 14.5%"/>
          </p:cNvPr>
          <p:cNvSpPr/>
          <p:nvPr/>
        </p:nvSpPr>
        <p:spPr>
          <a:xfrm rot="18689242">
            <a:off x="2743132" y="301760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321" smtClean="0">
                <a:solidFill>
                  <a:schemeClr val="tx1"/>
                </a:solidFill>
              </a:rPr>
              <a:t>Product 16: 0.7</a:t>
            </a:r>
            <a:endParaRPr lang="en-IN" sz="321">
              <a:solidFill>
                <a:schemeClr val="tx1"/>
              </a:solidFill>
            </a:endParaRPr>
          </a:p>
        </p:txBody>
      </p:sp>
      <p:sp>
        <p:nvSpPr>
          <p:cNvPr id="80" name="Block Arc 79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669971"/>
              <a:gd name="adj2" fmla="val 18708514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1" name="Block Arc 80">
            <a:hlinkClick r:id="rId9" action="ppaction://hlinksldjump" tooltip="Size of prize: $0.6mn&#10;Market size: $17.8mn&#10;Company share: 0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638393"/>
              <a:gd name="adj2" fmla="val 18669971"/>
              <a:gd name="adj3" fmla="val 10674"/>
            </a:avLst>
          </a:prstGeom>
          <a:solidFill>
            <a:schemeClr val="accent5">
              <a:lumMod val="80000"/>
              <a:lumOff val="2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2" name="Block Arc 81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638393"/>
              <a:gd name="adj2" fmla="val 18669971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3" name="Block Arc 82">
            <a:hlinkClick r:id="rId21" action="ppaction://hlinksldjump" tooltip="Size of prize: $0.6mn&#10;Market size: $296.1mn&#10;Company share: 8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608576"/>
              <a:gd name="adj2" fmla="val 18638393"/>
              <a:gd name="adj3" fmla="val 10674"/>
            </a:avLst>
          </a:prstGeom>
          <a:solidFill>
            <a:schemeClr val="accent5">
              <a:lumMod val="20000"/>
              <a:lumOff val="8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4" name="Block Arc 83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608576"/>
              <a:gd name="adj2" fmla="val 18638393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5" name="Block Arc 84">
            <a:hlinkClick r:id="rId22" action="ppaction://hlinksldjump" tooltip="Size of prize: $0.4mn&#10;Market size: $161.4mn&#10;Company share: 17.6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589297"/>
              <a:gd name="adj2" fmla="val 18608576"/>
              <a:gd name="adj3" fmla="val 10674"/>
            </a:avLst>
          </a:prstGeom>
          <a:solidFill>
            <a:schemeClr val="accent5">
              <a:lumMod val="35000"/>
              <a:lumOff val="6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6" name="Block Arc 85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589297"/>
              <a:gd name="adj2" fmla="val 18608576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7" name="Block Arc 86">
            <a:hlinkClick r:id="rId23" action="ppaction://hlinksldjump" tooltip="Size of prize: $25.5mn&#10;Market size: $969.0mn&#10;Company share: 11.6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7233189"/>
              <a:gd name="adj2" fmla="val 18589297"/>
              <a:gd name="adj3" fmla="val 13768"/>
            </a:avLst>
          </a:prstGeom>
          <a:solidFill>
            <a:schemeClr val="accent3">
              <a:lumMod val="77500"/>
              <a:lumOff val="225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8" name="Rectangle 87">
            <a:hlinkClick r:id="rId23" action="ppaction://hlinksldjump" tooltip="Size of prize: $25.5mn&#10;Market size: $969.0mn&#10;Company share: 11.6%"/>
          </p:cNvPr>
          <p:cNvSpPr/>
          <p:nvPr/>
        </p:nvSpPr>
        <p:spPr>
          <a:xfrm rot="17911243">
            <a:off x="1204093" y="3480341"/>
            <a:ext cx="1206501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Japan: 25.5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89" name="Block Arc 88">
            <a:hlinkClick r:id="rId17" action="ppaction://hlinksldjump" tooltip="Size of prize: $8.2mn&#10;Market size: $114.3mn&#10;Company share: 14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8152931"/>
              <a:gd name="adj2" fmla="val 18589297"/>
              <a:gd name="adj3" fmla="val 10674"/>
            </a:avLst>
          </a:prstGeom>
          <a:solidFill>
            <a:schemeClr val="accent5">
              <a:lumMod val="95000"/>
              <a:lumOff val="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90" name="Rectangle 89">
            <a:hlinkClick r:id="rId17" action="ppaction://hlinksldjump" tooltip="Size of prize: $8.2mn&#10;Market size: $114.3mn&#10;Company share: 14.7%"/>
          </p:cNvPr>
          <p:cNvSpPr/>
          <p:nvPr/>
        </p:nvSpPr>
        <p:spPr>
          <a:xfrm rot="18371115">
            <a:off x="2379826" y="272512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8: 8.2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91" name="Block Arc 90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8152931"/>
              <a:gd name="adj2" fmla="val 18589297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92" name="Block Arc 91">
            <a:hlinkClick r:id="rId10" action="ppaction://hlinksldjump" tooltip="Size of prize: $3.6mn&#10;Market size: $56.7mn&#10;Company share: 5.4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962084"/>
              <a:gd name="adj2" fmla="val 18152931"/>
              <a:gd name="adj3" fmla="val 10674"/>
            </a:avLst>
          </a:prstGeom>
          <a:solidFill>
            <a:schemeClr val="accent5">
              <a:lumMod val="90000"/>
              <a:lumOff val="1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93" name="Rectangle 92">
            <a:hlinkClick r:id="rId10" action="ppaction://hlinksldjump" tooltip="Size of prize: $3.6mn&#10;Market size: $56.7mn&#10;Company share: 5.4%"/>
          </p:cNvPr>
          <p:cNvSpPr/>
          <p:nvPr/>
        </p:nvSpPr>
        <p:spPr>
          <a:xfrm rot="18057508">
            <a:off x="1996736" y="2470867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11: 3.6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94" name="Block Arc 93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962084"/>
              <a:gd name="adj2" fmla="val 18152931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95" name="Block Arc 94">
            <a:hlinkClick r:id="rId15" action="ppaction://hlinksldjump" tooltip="Size of prize: $3.3mn&#10;Market size: $67.7mn&#10;Company share: 3.1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783745"/>
              <a:gd name="adj2" fmla="val 17962084"/>
              <a:gd name="adj3" fmla="val 10674"/>
            </a:avLst>
          </a:prstGeom>
          <a:solidFill>
            <a:schemeClr val="accent5">
              <a:lumMod val="65000"/>
              <a:lumOff val="3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96" name="Rectangle 95">
            <a:hlinkClick r:id="rId15" action="ppaction://hlinksldjump" tooltip="Size of prize: $3.3mn&#10;Market size: $67.7mn&#10;Company share: 3.1%"/>
          </p:cNvPr>
          <p:cNvSpPr/>
          <p:nvPr/>
        </p:nvSpPr>
        <p:spPr>
          <a:xfrm rot="17872914">
            <a:off x="1760948" y="2337897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16: 3.3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97" name="Block Arc 96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783745"/>
              <a:gd name="adj2" fmla="val 17962084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98" name="Block Arc 97">
            <a:hlinkClick r:id="rId8" action="ppaction://hlinksldjump" tooltip="Size of prize: $3.1mn&#10;Market size: $18.6mn&#10;Company share: 9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616371"/>
              <a:gd name="adj2" fmla="val 17783745"/>
              <a:gd name="adj3" fmla="val 10674"/>
            </a:avLst>
          </a:prstGeom>
          <a:solidFill>
            <a:schemeClr val="accent5">
              <a:lumMod val="50000"/>
              <a:lumOff val="5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99" name="Rectangle 98">
            <a:hlinkClick r:id="rId8" action="ppaction://hlinksldjump" tooltip="Size of prize: $3.1mn&#10;Market size: $18.6mn&#10;Company share: 9.0%"/>
          </p:cNvPr>
          <p:cNvSpPr/>
          <p:nvPr/>
        </p:nvSpPr>
        <p:spPr>
          <a:xfrm rot="17700059">
            <a:off x="1533976" y="2225023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1: 3.1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00" name="Block Arc 99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616371"/>
              <a:gd name="adj2" fmla="val 17783745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1" name="Block Arc 100">
            <a:hlinkClick r:id="rId11" action="ppaction://hlinksldjump" tooltip="Size of prize: $2.0mn&#10;Market size: $81.4mn&#10;Company share: 0.8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509267"/>
              <a:gd name="adj2" fmla="val 17616371"/>
              <a:gd name="adj3" fmla="val 10674"/>
            </a:avLst>
          </a:prstGeom>
          <a:solidFill>
            <a:schemeClr val="accent5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2" name="Rectangle 101">
            <a:hlinkClick r:id="rId11" action="ppaction://hlinksldjump" tooltip="Size of prize: $2.0mn&#10;Market size: $81.4mn&#10;Company share: 0.8%"/>
          </p:cNvPr>
          <p:cNvSpPr/>
          <p:nvPr/>
        </p:nvSpPr>
        <p:spPr>
          <a:xfrm rot="17562819">
            <a:off x="1349908" y="2143619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893" smtClean="0">
                <a:solidFill>
                  <a:schemeClr val="tx1"/>
                </a:solidFill>
              </a:rPr>
              <a:t>Product 9: 2.0</a:t>
            </a:r>
            <a:endParaRPr lang="en-IN" sz="893">
              <a:solidFill>
                <a:schemeClr val="tx1"/>
              </a:solidFill>
            </a:endParaRPr>
          </a:p>
        </p:txBody>
      </p:sp>
      <p:sp>
        <p:nvSpPr>
          <p:cNvPr id="103" name="Block Arc 102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509267"/>
              <a:gd name="adj2" fmla="val 17616371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4" name="Block Arc 103">
            <a:hlinkClick r:id="rId18" action="ppaction://hlinksldjump" tooltip="Size of prize: $1.5mn&#10;Market size: $103.0mn&#10;Company share: 22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428119"/>
              <a:gd name="adj2" fmla="val 17509267"/>
              <a:gd name="adj3" fmla="val 10674"/>
            </a:avLst>
          </a:prstGeom>
          <a:solidFill>
            <a:schemeClr val="accent5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5" name="Rectangle 104">
            <a:hlinkClick r:id="rId18" action="ppaction://hlinksldjump" tooltip="Size of prize: $1.5mn&#10;Market size: $103.0mn&#10;Company share: 22.2%"/>
          </p:cNvPr>
          <p:cNvSpPr/>
          <p:nvPr/>
        </p:nvSpPr>
        <p:spPr>
          <a:xfrm rot="17468694">
            <a:off x="1221852" y="209206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676" smtClean="0">
                <a:solidFill>
                  <a:schemeClr val="tx1"/>
                </a:solidFill>
              </a:rPr>
              <a:t>Product 10: 1.5</a:t>
            </a:r>
            <a:endParaRPr lang="en-IN" sz="676">
              <a:solidFill>
                <a:schemeClr val="tx1"/>
              </a:solidFill>
            </a:endParaRPr>
          </a:p>
        </p:txBody>
      </p:sp>
      <p:sp>
        <p:nvSpPr>
          <p:cNvPr id="106" name="Block Arc 105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428119"/>
              <a:gd name="adj2" fmla="val 17509267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7" name="Block Arc 106">
            <a:hlinkClick r:id="rId14" action="ppaction://hlinksldjump" tooltip="Size of prize: $1.3mn&#10;Market size: $33.9mn&#10;Company share: 29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357397"/>
              <a:gd name="adj2" fmla="val 17428119"/>
              <a:gd name="adj3" fmla="val 10674"/>
            </a:avLst>
          </a:prstGeom>
          <a:solidFill>
            <a:schemeClr val="accent5">
              <a:lumMod val="70000"/>
              <a:lumOff val="3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8" name="Rectangle 107">
            <a:hlinkClick r:id="rId14" action="ppaction://hlinksldjump" tooltip="Size of prize: $1.3mn&#10;Market size: $33.9mn&#10;Company share: 29.0%"/>
          </p:cNvPr>
          <p:cNvSpPr/>
          <p:nvPr/>
        </p:nvSpPr>
        <p:spPr>
          <a:xfrm rot="17392758">
            <a:off x="1117547" y="2053042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589" smtClean="0">
                <a:solidFill>
                  <a:schemeClr val="tx1"/>
                </a:solidFill>
              </a:rPr>
              <a:t>Product 14: 1.3</a:t>
            </a:r>
            <a:endParaRPr lang="en-IN" sz="589">
              <a:solidFill>
                <a:schemeClr val="tx1"/>
              </a:solidFill>
            </a:endParaRPr>
          </a:p>
        </p:txBody>
      </p:sp>
      <p:sp>
        <p:nvSpPr>
          <p:cNvPr id="109" name="Block Arc 108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357397"/>
              <a:gd name="adj2" fmla="val 17428119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10" name="Block Arc 109">
            <a:hlinkClick r:id="rId6" action="ppaction://hlinksldjump" tooltip="Size of prize: $0.8mn&#10;Market size: $172.5mn&#10;Company share: 11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312599"/>
              <a:gd name="adj2" fmla="val 17357397"/>
              <a:gd name="adj3" fmla="val 10674"/>
            </a:avLst>
          </a:prstGeom>
          <a:solidFill>
            <a:schemeClr val="accent5">
              <a:lumMod val="75000"/>
              <a:lumOff val="2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11" name="Rectangle 110">
            <a:hlinkClick r:id="rId6" action="ppaction://hlinksldjump" tooltip="Size of prize: $0.8mn&#10;Market size: $172.5mn&#10;Company share: 11.0%"/>
          </p:cNvPr>
          <p:cNvSpPr/>
          <p:nvPr/>
        </p:nvSpPr>
        <p:spPr>
          <a:xfrm rot="17334998">
            <a:off x="1037644" y="2024907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373" smtClean="0">
                <a:solidFill>
                  <a:schemeClr val="tx1"/>
                </a:solidFill>
              </a:rPr>
              <a:t>Product 17: 0.8</a:t>
            </a:r>
            <a:endParaRPr lang="en-IN" sz="373">
              <a:solidFill>
                <a:schemeClr val="tx1"/>
              </a:solidFill>
            </a:endParaRPr>
          </a:p>
        </p:txBody>
      </p:sp>
      <p:sp>
        <p:nvSpPr>
          <p:cNvPr id="112" name="Block Arc 111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312599"/>
              <a:gd name="adj2" fmla="val 17357397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13" name="Block Arc 112">
            <a:hlinkClick r:id="rId9" action="ppaction://hlinksldjump" tooltip="Size of prize: $0.7mn&#10;Market size: $50.3mn&#10;Company share: 0.3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275658"/>
              <a:gd name="adj2" fmla="val 17312599"/>
              <a:gd name="adj3" fmla="val 10674"/>
            </a:avLst>
          </a:prstGeom>
          <a:solidFill>
            <a:schemeClr val="accent5">
              <a:lumMod val="80000"/>
              <a:lumOff val="2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14" name="Rectangle 113">
            <a:hlinkClick r:id="rId9" action="ppaction://hlinksldjump" tooltip="Size of prize: $0.7mn&#10;Market size: $50.3mn&#10;Company share: 0.3%"/>
          </p:cNvPr>
          <p:cNvSpPr/>
          <p:nvPr/>
        </p:nvSpPr>
        <p:spPr>
          <a:xfrm rot="17294128">
            <a:off x="980826" y="2005812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308" smtClean="0">
                <a:solidFill>
                  <a:schemeClr val="tx1"/>
                </a:solidFill>
              </a:rPr>
              <a:t>Product 7: 0.7</a:t>
            </a:r>
            <a:endParaRPr lang="en-IN" sz="308">
              <a:solidFill>
                <a:schemeClr val="tx1"/>
              </a:solidFill>
            </a:endParaRPr>
          </a:p>
        </p:txBody>
      </p:sp>
      <p:sp>
        <p:nvSpPr>
          <p:cNvPr id="115" name="Block Arc 114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275658"/>
              <a:gd name="adj2" fmla="val 17312599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16" name="Block Arc 115">
            <a:hlinkClick r:id="rId12" action="ppaction://hlinksldjump" tooltip="Size of prize: $0.5mn&#10;Market size: $63.3mn&#10;Company share: 28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246570"/>
              <a:gd name="adj2" fmla="val 17275658"/>
              <a:gd name="adj3" fmla="val 10674"/>
            </a:avLst>
          </a:prstGeom>
          <a:solidFill>
            <a:schemeClr val="accent5">
              <a:lumMod val="60000"/>
              <a:lumOff val="4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17" name="Block Arc 116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246570"/>
              <a:gd name="adj2" fmla="val 17275658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18" name="Block Arc 117">
            <a:hlinkClick r:id="rId5" action="ppaction://hlinksldjump" tooltip="Size of prize: $0.2mn&#10;Market size: $180.5mn&#10;Company share: 6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233694"/>
              <a:gd name="adj2" fmla="val 17246570"/>
              <a:gd name="adj3" fmla="val 10674"/>
            </a:avLst>
          </a:prstGeom>
          <a:solidFill>
            <a:schemeClr val="accent5">
              <a:lumMod val="85000"/>
              <a:lumOff val="1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19" name="Block Arc 118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233694"/>
              <a:gd name="adj2" fmla="val 17246570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0" name="Block Arc 119">
            <a:hlinkClick r:id="rId7" action="ppaction://hlinksldjump" tooltip="Size of prize: $0.0mn&#10;Market size: $26.8mn&#10;Company share: 20.1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233189"/>
              <a:gd name="adj2" fmla="val 17233694"/>
              <a:gd name="adj3" fmla="val 10674"/>
            </a:avLst>
          </a:prstGeom>
          <a:solidFill>
            <a:schemeClr val="accent5">
              <a:lumMod val="45000"/>
              <a:lumOff val="5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1" name="Block Arc 120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233189"/>
              <a:gd name="adj2" fmla="val 17233694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2" name="Block Arc 121">
            <a:hlinkClick r:id="rId24" action="ppaction://hlinksldjump" tooltip="Size of prize: $13.4mn&#10;Market size: $2,125.8mn&#10;Company share: 10.7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6519192"/>
              <a:gd name="adj2" fmla="val 17233189"/>
              <a:gd name="adj3" fmla="val 13768"/>
            </a:avLst>
          </a:prstGeom>
          <a:solidFill>
            <a:schemeClr val="accent3">
              <a:lumMod val="32500"/>
              <a:lumOff val="675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3" name="Rectangle 122">
            <a:hlinkClick r:id="rId24" action="ppaction://hlinksldjump" tooltip="Size of prize: $13.4mn&#10;Market size: $2,125.8mn&#10;Company share: 10.7%"/>
          </p:cNvPr>
          <p:cNvSpPr/>
          <p:nvPr/>
        </p:nvSpPr>
        <p:spPr>
          <a:xfrm rot="16876190">
            <a:off x="140242" y="3095331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India: 13.4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24" name="Block Arc 123">
            <a:hlinkClick r:id="rId17" action="ppaction://hlinksldjump" tooltip="Size of prize: $2.5mn&#10;Market size: $635.2mn&#10;Company share: 1.2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7102211"/>
              <a:gd name="adj2" fmla="val 17233189"/>
              <a:gd name="adj3" fmla="val 10674"/>
            </a:avLst>
          </a:prstGeom>
          <a:solidFill>
            <a:schemeClr val="accent5">
              <a:lumMod val="95000"/>
              <a:lumOff val="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5" name="Rectangle 124">
            <a:hlinkClick r:id="rId17" action="ppaction://hlinksldjump" tooltip="Size of prize: $2.5mn&#10;Market size: $635.2mn&#10;Company share: 1.2%"/>
          </p:cNvPr>
          <p:cNvSpPr/>
          <p:nvPr/>
        </p:nvSpPr>
        <p:spPr>
          <a:xfrm rot="17167700">
            <a:off x="803688" y="195104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8: 2.5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26" name="Block Arc 125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7102211"/>
              <a:gd name="adj2" fmla="val 17233189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7" name="Block Arc 126">
            <a:hlinkClick r:id="rId9" action="ppaction://hlinksldjump" tooltip="Size of prize: $2.3mn&#10;Market size: $29.7mn&#10;Company share: 0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980965"/>
              <a:gd name="adj2" fmla="val 17102211"/>
              <a:gd name="adj3" fmla="val 10674"/>
            </a:avLst>
          </a:prstGeom>
          <a:solidFill>
            <a:schemeClr val="accent5">
              <a:lumMod val="80000"/>
              <a:lumOff val="2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28" name="Rectangle 127">
            <a:hlinkClick r:id="rId9" action="ppaction://hlinksldjump" tooltip="Size of prize: $2.3mn&#10;Market size: $29.7mn&#10;Company share: 0.0%"/>
          </p:cNvPr>
          <p:cNvSpPr/>
          <p:nvPr/>
        </p:nvSpPr>
        <p:spPr>
          <a:xfrm rot="17041588">
            <a:off x="625106" y="1902930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7: 2.3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29" name="Block Arc 128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980965"/>
              <a:gd name="adj2" fmla="val 17102211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0" name="Block Arc 129">
            <a:hlinkClick r:id="rId12" action="ppaction://hlinksldjump" tooltip="Size of prize: $1.7mn&#10;Market size: $153.7mn&#10;Company share: 0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892093"/>
              <a:gd name="adj2" fmla="val 16980965"/>
              <a:gd name="adj3" fmla="val 10674"/>
            </a:avLst>
          </a:prstGeom>
          <a:solidFill>
            <a:schemeClr val="accent5">
              <a:lumMod val="60000"/>
              <a:lumOff val="4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1" name="Rectangle 130">
            <a:hlinkClick r:id="rId12" action="ppaction://hlinksldjump" tooltip="Size of prize: $1.7mn&#10;Market size: $153.7mn&#10;Company share: 0.0%"/>
          </p:cNvPr>
          <p:cNvSpPr/>
          <p:nvPr/>
        </p:nvSpPr>
        <p:spPr>
          <a:xfrm rot="16936529">
            <a:off x="475070" y="1867875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741" smtClean="0">
                <a:solidFill>
                  <a:schemeClr val="tx1"/>
                </a:solidFill>
              </a:rPr>
              <a:t>Product 3: 1.7</a:t>
            </a:r>
            <a:endParaRPr lang="en-IN" sz="741">
              <a:solidFill>
                <a:schemeClr val="tx1"/>
              </a:solidFill>
            </a:endParaRPr>
          </a:p>
        </p:txBody>
      </p:sp>
      <p:sp>
        <p:nvSpPr>
          <p:cNvPr id="132" name="Block Arc 131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892093"/>
              <a:gd name="adj2" fmla="val 16980965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3" name="Block Arc 132">
            <a:hlinkClick r:id="rId6" action="ppaction://hlinksldjump" tooltip="Size of prize: $1.7mn&#10;Market size: $487.5mn&#10;Company share: 4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803480"/>
              <a:gd name="adj2" fmla="val 16892093"/>
              <a:gd name="adj3" fmla="val 10674"/>
            </a:avLst>
          </a:prstGeom>
          <a:solidFill>
            <a:schemeClr val="accent5">
              <a:lumMod val="75000"/>
              <a:lumOff val="2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4" name="Rectangle 133">
            <a:hlinkClick r:id="rId6" action="ppaction://hlinksldjump" tooltip="Size of prize: $1.7mn&#10;Market size: $487.5mn&#10;Company share: 4.9%"/>
          </p:cNvPr>
          <p:cNvSpPr/>
          <p:nvPr/>
        </p:nvSpPr>
        <p:spPr>
          <a:xfrm rot="16847787">
            <a:off x="347551" y="1841847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738" smtClean="0">
                <a:solidFill>
                  <a:schemeClr val="tx1"/>
                </a:solidFill>
              </a:rPr>
              <a:t>Product 17: 1.7</a:t>
            </a:r>
            <a:endParaRPr lang="en-IN" sz="738">
              <a:solidFill>
                <a:schemeClr val="tx1"/>
              </a:solidFill>
            </a:endParaRPr>
          </a:p>
        </p:txBody>
      </p:sp>
      <p:sp>
        <p:nvSpPr>
          <p:cNvPr id="135" name="Block Arc 134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803480"/>
              <a:gd name="adj2" fmla="val 16892093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6" name="Block Arc 135">
            <a:hlinkClick r:id="rId25" action="ppaction://hlinksldjump" tooltip="Size of prize: $1.4mn&#10;Market size: $36.2mn&#10;Company share: 0.0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728268"/>
              <a:gd name="adj2" fmla="val 16803480"/>
              <a:gd name="adj3" fmla="val 10674"/>
            </a:avLst>
          </a:prstGeom>
          <a:solidFill>
            <a:schemeClr val="accent5">
              <a:lumMod val="30000"/>
              <a:lumOff val="7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7" name="Rectangle 136">
            <a:hlinkClick r:id="rId25" action="ppaction://hlinksldjump" tooltip="Size of prize: $1.4mn&#10;Market size: $36.2mn&#10;Company share: 0.0%"/>
          </p:cNvPr>
          <p:cNvSpPr/>
          <p:nvPr/>
        </p:nvSpPr>
        <p:spPr>
          <a:xfrm rot="16765875">
            <a:off x="229285" y="1820751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627" smtClean="0">
                <a:solidFill>
                  <a:schemeClr val="tx1"/>
                </a:solidFill>
              </a:rPr>
              <a:t>Product 19: 1.4</a:t>
            </a:r>
            <a:endParaRPr lang="en-IN" sz="627">
              <a:solidFill>
                <a:schemeClr val="tx1"/>
              </a:solidFill>
            </a:endParaRPr>
          </a:p>
        </p:txBody>
      </p:sp>
      <p:sp>
        <p:nvSpPr>
          <p:cNvPr id="138" name="Block Arc 137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728268"/>
              <a:gd name="adj2" fmla="val 16803480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9" name="Block Arc 138">
            <a:hlinkClick r:id="rId10" action="ppaction://hlinksldjump" tooltip="Size of prize: $1.2mn&#10;Market size: $80.8mn&#10;Company share: 6.3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665443"/>
              <a:gd name="adj2" fmla="val 16728268"/>
              <a:gd name="adj3" fmla="val 10674"/>
            </a:avLst>
          </a:prstGeom>
          <a:solidFill>
            <a:schemeClr val="accent5">
              <a:lumMod val="90000"/>
              <a:lumOff val="1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40" name="Rectangle 139">
            <a:hlinkClick r:id="rId10" action="ppaction://hlinksldjump" tooltip="Size of prize: $1.2mn&#10;Market size: $80.8mn&#10;Company share: 6.3%"/>
          </p:cNvPr>
          <p:cNvSpPr/>
          <p:nvPr/>
        </p:nvSpPr>
        <p:spPr>
          <a:xfrm rot="16696855">
            <a:off x="129269" y="1805168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524" smtClean="0">
                <a:solidFill>
                  <a:schemeClr val="tx1"/>
                </a:solidFill>
              </a:rPr>
              <a:t>Product 11: 1.2</a:t>
            </a:r>
            <a:endParaRPr lang="en-IN" sz="524">
              <a:solidFill>
                <a:schemeClr val="tx1"/>
              </a:solidFill>
            </a:endParaRPr>
          </a:p>
        </p:txBody>
      </p:sp>
      <p:sp>
        <p:nvSpPr>
          <p:cNvPr id="141" name="Block Arc 140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665443"/>
              <a:gd name="adj2" fmla="val 16728268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42" name="Block Arc 141">
            <a:hlinkClick r:id="rId15" action="ppaction://hlinksldjump" tooltip="Size of prize: $0.9mn&#10;Market size: $27.7mn&#10;Company share: 7.9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619246"/>
              <a:gd name="adj2" fmla="val 16665443"/>
              <a:gd name="adj3" fmla="val 10674"/>
            </a:avLst>
          </a:prstGeom>
          <a:solidFill>
            <a:schemeClr val="accent5">
              <a:lumMod val="65000"/>
              <a:lumOff val="3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43" name="Rectangle 142">
            <a:hlinkClick r:id="rId15" action="ppaction://hlinksldjump" tooltip="Size of prize: $0.9mn&#10;Market size: $27.7mn&#10;Company share: 7.9%"/>
          </p:cNvPr>
          <p:cNvSpPr/>
          <p:nvPr/>
        </p:nvSpPr>
        <p:spPr>
          <a:xfrm rot="16642344">
            <a:off x="50067" y="1794281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385" smtClean="0">
                <a:solidFill>
                  <a:schemeClr val="tx1"/>
                </a:solidFill>
              </a:rPr>
              <a:t>Product 16: 0.9</a:t>
            </a:r>
            <a:endParaRPr lang="en-IN" sz="385">
              <a:solidFill>
                <a:schemeClr val="tx1"/>
              </a:solidFill>
            </a:endParaRPr>
          </a:p>
        </p:txBody>
      </p:sp>
      <p:sp>
        <p:nvSpPr>
          <p:cNvPr id="144" name="Block Arc 143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619246"/>
              <a:gd name="adj2" fmla="val 16665443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45" name="Block Arc 144">
            <a:hlinkClick r:id="rId22" action="ppaction://hlinksldjump" tooltip="Size of prize: $0.6mn&#10;Market size: $225.7mn&#10;Company share: 14.4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586908"/>
              <a:gd name="adj2" fmla="val 16619246"/>
              <a:gd name="adj3" fmla="val 10674"/>
            </a:avLst>
          </a:prstGeom>
          <a:solidFill>
            <a:schemeClr val="accent5">
              <a:lumMod val="35000"/>
              <a:lumOff val="6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46" name="Block Arc 145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586908"/>
              <a:gd name="adj2" fmla="val 16619246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47" name="Block Arc 146">
            <a:hlinkClick r:id="rId18" action="ppaction://hlinksldjump" tooltip="Size of prize: $0.6mn&#10;Market size: $122.1mn&#10;Company share: 12.1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554857"/>
              <a:gd name="adj2" fmla="val 16586908"/>
              <a:gd name="adj3" fmla="val 10674"/>
            </a:avLst>
          </a:prstGeom>
          <a:solidFill>
            <a:schemeClr val="accent5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48" name="Block Arc 147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554857"/>
              <a:gd name="adj2" fmla="val 16586908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49" name="Block Arc 148">
            <a:hlinkClick r:id="rId5" action="ppaction://hlinksldjump" tooltip="Size of prize: $0.3mn&#10;Market size: $258.1mn&#10;Company share: 44.7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539843"/>
              <a:gd name="adj2" fmla="val 16554857"/>
              <a:gd name="adj3" fmla="val 10674"/>
            </a:avLst>
          </a:prstGeom>
          <a:solidFill>
            <a:schemeClr val="accent5">
              <a:lumMod val="85000"/>
              <a:lumOff val="1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50" name="Block Arc 149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539843"/>
              <a:gd name="adj2" fmla="val 16554857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51" name="Block Arc 150">
            <a:hlinkClick r:id="rId7" action="ppaction://hlinksldjump" tooltip="Size of prize: $0.2mn&#10;Market size: $48.4mn&#10;Company share: 30.4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528941"/>
              <a:gd name="adj2" fmla="val 16539843"/>
              <a:gd name="adj3" fmla="val 10674"/>
            </a:avLst>
          </a:prstGeom>
          <a:solidFill>
            <a:schemeClr val="accent5">
              <a:lumMod val="45000"/>
              <a:lumOff val="5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52" name="Block Arc 151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528941"/>
              <a:gd name="adj2" fmla="val 16539843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53" name="Block Arc 152">
            <a:hlinkClick r:id="rId14" action="ppaction://hlinksldjump" tooltip="Size of prize: $0.2mn&#10;Market size: $20.6mn&#10;Company share: 52.3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519192"/>
              <a:gd name="adj2" fmla="val 16528941"/>
              <a:gd name="adj3" fmla="val 10674"/>
            </a:avLst>
          </a:prstGeom>
          <a:solidFill>
            <a:schemeClr val="accent5">
              <a:lumMod val="70000"/>
              <a:lumOff val="3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54" name="Block Arc 153">
            <a:hlinkClick r:id="rId3" action="ppaction://hlinksldjump" tooltip="Grow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519192"/>
              <a:gd name="adj2" fmla="val 16528941"/>
              <a:gd name="adj3" fmla="val 4545"/>
            </a:avLst>
          </a:prstGeom>
          <a:solidFill>
            <a:srgbClr val="4CFF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55" name="Block Arc 154">
            <a:hlinkClick r:id="rId26" action="ppaction://hlinksldjump" tooltip="Size of prize: $6.0mn&#10;Market size: $0.7mn&#10;Company share: 31.3%"/>
          </p:cNvPr>
          <p:cNvSpPr/>
          <p:nvPr/>
        </p:nvSpPr>
        <p:spPr>
          <a:xfrm>
            <a:off x="-4381500" y="2476500"/>
            <a:ext cx="8763000" cy="8763000"/>
          </a:xfrm>
          <a:prstGeom prst="blockArc">
            <a:avLst>
              <a:gd name="adj1" fmla="val 16200000"/>
              <a:gd name="adj2" fmla="val 16519192"/>
              <a:gd name="adj3" fmla="val 13768"/>
            </a:avLst>
          </a:prstGeom>
          <a:solidFill>
            <a:schemeClr val="accent3">
              <a:lumMod val="10000"/>
              <a:lumOff val="9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56" name="Rectangle 155">
            <a:hlinkClick r:id="rId26" action="ppaction://hlinksldjump" tooltip="Size of prize: $6.0mn&#10;Market size: $0.7mn&#10;Company share: 31.3%"/>
          </p:cNvPr>
          <p:cNvSpPr/>
          <p:nvPr/>
        </p:nvSpPr>
        <p:spPr>
          <a:xfrm rot="16359597">
            <a:off x="-421854" y="3026664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US: 6.0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57" name="Block Arc 156">
            <a:hlinkClick r:id="rId18" action="ppaction://hlinksldjump" tooltip="Size of prize: $4.4mn&#10;Market size: $0.0mn&#10;Company share: 26.3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283443"/>
              <a:gd name="adj2" fmla="val 16519192"/>
              <a:gd name="adj3" fmla="val 10674"/>
            </a:avLst>
          </a:prstGeom>
          <a:solidFill>
            <a:schemeClr val="accent5">
              <a:lumMod val="10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58" name="Rectangle 157">
            <a:hlinkClick r:id="rId18" action="ppaction://hlinksldjump" tooltip="Size of prize: $4.4mn&#10;Market size: $0.0mn&#10;Company share: 26.3%"/>
          </p:cNvPr>
          <p:cNvSpPr/>
          <p:nvPr/>
        </p:nvSpPr>
        <p:spPr>
          <a:xfrm rot="16401317">
            <a:off x="-301811" y="1761243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000" smtClean="0">
                <a:solidFill>
                  <a:schemeClr val="tx1"/>
                </a:solidFill>
              </a:rPr>
              <a:t>Product 10: 4.4</a:t>
            </a:r>
            <a:endParaRPr lang="en-IN" sz="1000">
              <a:solidFill>
                <a:schemeClr val="tx1"/>
              </a:solidFill>
            </a:endParaRPr>
          </a:p>
        </p:txBody>
      </p:sp>
      <p:sp>
        <p:nvSpPr>
          <p:cNvPr id="159" name="Block Arc 158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283443"/>
              <a:gd name="adj2" fmla="val 16519192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60" name="Block Arc 159">
            <a:hlinkClick r:id="rId11" action="ppaction://hlinksldjump" tooltip="Size of prize: $1.1mn&#10;Market size: $0.4mn&#10;Company share: 1.6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225314"/>
              <a:gd name="adj2" fmla="val 16283443"/>
              <a:gd name="adj3" fmla="val 10674"/>
            </a:avLst>
          </a:prstGeom>
          <a:solidFill>
            <a:schemeClr val="accent5">
              <a:lumMod val="55000"/>
              <a:lumOff val="45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61" name="Rectangle 160">
            <a:hlinkClick r:id="rId11" action="ppaction://hlinksldjump" tooltip="Size of prize: $1.1mn&#10;Market size: $0.4mn&#10;Company share: 1.6%"/>
          </p:cNvPr>
          <p:cNvSpPr/>
          <p:nvPr/>
        </p:nvSpPr>
        <p:spPr>
          <a:xfrm rot="16254379">
            <a:off x="-517150" y="1753231"/>
            <a:ext cx="1206500" cy="127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484" smtClean="0">
                <a:solidFill>
                  <a:schemeClr val="tx1"/>
                </a:solidFill>
              </a:rPr>
              <a:t>Product 9: 1.1</a:t>
            </a:r>
            <a:endParaRPr lang="en-IN" sz="484">
              <a:solidFill>
                <a:schemeClr val="tx1"/>
              </a:solidFill>
            </a:endParaRPr>
          </a:p>
        </p:txBody>
      </p:sp>
      <p:sp>
        <p:nvSpPr>
          <p:cNvPr id="162" name="Block Arc 161">
            <a:hlinkClick r:id="rId3" action="ppaction://hlinksldjump" tooltip="Trend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225314"/>
              <a:gd name="adj2" fmla="val 16283443"/>
              <a:gd name="adj3" fmla="val 4545"/>
            </a:avLst>
          </a:prstGeom>
          <a:solidFill>
            <a:srgbClr val="FF66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63" name="Block Arc 162">
            <a:hlinkClick r:id="rId10" action="ppaction://hlinksldjump" tooltip="Size of prize: $0.5mn&#10;Market size: $0.3mn&#10;Company share: 66.5%"/>
          </p:cNvPr>
          <p:cNvSpPr/>
          <p:nvPr/>
        </p:nvSpPr>
        <p:spPr>
          <a:xfrm>
            <a:off x="-5651500" y="1206500"/>
            <a:ext cx="11303000" cy="11303000"/>
          </a:xfrm>
          <a:prstGeom prst="blockArc">
            <a:avLst>
              <a:gd name="adj1" fmla="val 16200000"/>
              <a:gd name="adj2" fmla="val 16225314"/>
              <a:gd name="adj3" fmla="val 10674"/>
            </a:avLst>
          </a:prstGeom>
          <a:solidFill>
            <a:schemeClr val="accent5">
              <a:lumMod val="90000"/>
              <a:lumOff val="10000"/>
            </a:schemeClr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64" name="Block Arc 163">
            <a:hlinkClick r:id="rId3" action="ppaction://hlinksldjump" tooltip="Fair"/>
          </p:cNvPr>
          <p:cNvSpPr/>
          <p:nvPr/>
        </p:nvSpPr>
        <p:spPr>
          <a:xfrm>
            <a:off x="-6286500" y="571500"/>
            <a:ext cx="12573000" cy="12573000"/>
          </a:xfrm>
          <a:prstGeom prst="blockArc">
            <a:avLst>
              <a:gd name="adj1" fmla="val 16200000"/>
              <a:gd name="adj2" fmla="val 16225314"/>
              <a:gd name="adj3" fmla="val 4545"/>
            </a:avLst>
          </a:prstGeom>
          <a:solidFill>
            <a:srgbClr val="FFE500"/>
          </a:solidFill>
          <a:ln w="63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65" name="Rectangle 164">
            <a:hlinkClick r:id="rId2" action="ppaction://hlinksldjump" tooltip="Size of prize: $288.0mn&#10;Market size: $9,171.1mn&#10;Company share: 11.1%"/>
          </p:cNvPr>
          <p:cNvSpPr/>
          <p:nvPr/>
        </p:nvSpPr>
        <p:spPr>
          <a:xfrm>
            <a:off x="-1" y="6013169"/>
            <a:ext cx="1682145" cy="49179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IN" sz="1600" dirty="0" smtClean="0">
                <a:solidFill>
                  <a:schemeClr val="bg1"/>
                </a:solidFill>
              </a:rPr>
              <a:t>Worldwide:</a:t>
            </a:r>
          </a:p>
          <a:p>
            <a:pPr algn="ctr"/>
            <a:r>
              <a:rPr lang="en-IN" sz="1600" dirty="0">
                <a:solidFill>
                  <a:schemeClr val="bg1"/>
                </a:solidFill>
              </a:rPr>
              <a:t>$</a:t>
            </a:r>
            <a:r>
              <a:rPr lang="en-IN" sz="1600" dirty="0" smtClean="0">
                <a:solidFill>
                  <a:schemeClr val="bg1"/>
                </a:solidFill>
              </a:rPr>
              <a:t>288 </a:t>
            </a:r>
            <a:r>
              <a:rPr lang="en-IN" sz="1600" dirty="0" err="1" smtClean="0">
                <a:solidFill>
                  <a:schemeClr val="bg1"/>
                </a:solidFill>
              </a:rPr>
              <a:t>mn</a:t>
            </a:r>
            <a:endParaRPr lang="en-IN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55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2585</Words>
  <Application>Microsoft Office PowerPoint</Application>
  <PresentationFormat>On-screen Show (4:3)</PresentationFormat>
  <Paragraphs>859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Gramener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 Anand</dc:creator>
  <cp:lastModifiedBy>S Anand</cp:lastModifiedBy>
  <cp:revision>19</cp:revision>
  <dcterms:created xsi:type="dcterms:W3CDTF">2013-03-18T04:08:13Z</dcterms:created>
  <dcterms:modified xsi:type="dcterms:W3CDTF">2013-07-15T15:49:06Z</dcterms:modified>
</cp:coreProperties>
</file>